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555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1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7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 lIns="95782" tIns="47891" rIns="95782" bIns="47891"/>
          <a:lstStyle>
            <a:lvl1pPr marL="305969" algn="l">
              <a:lnSpc>
                <a:spcPts val="4169"/>
              </a:lnSpc>
              <a:defRPr sz="34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79"/>
            <a:ext cx="2133600" cy="365125"/>
          </a:xfrm>
          <a:prstGeom prst="rect">
            <a:avLst/>
          </a:prstGeom>
        </p:spPr>
        <p:txBody>
          <a:bodyPr lIns="95782" tIns="47891" rIns="95782" bIns="4789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5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5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288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8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7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7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0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6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1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31E5-2EDF-444D-969F-596AD1542559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AA9D-DD6D-4548-9EDD-96A82720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710655"/>
          </a:xfrm>
        </p:spPr>
        <p:txBody>
          <a:bodyPr/>
          <a:lstStyle/>
          <a:p>
            <a:r>
              <a:rPr lang="en-US" dirty="0"/>
              <a:t>Navigating the ICANN Website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0" y="866806"/>
            <a:ext cx="4403190" cy="2635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93" y="3665813"/>
            <a:ext cx="4312696" cy="2546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" y="1809551"/>
            <a:ext cx="4852297" cy="28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9144000" cy="710655"/>
          </a:xfrm>
        </p:spPr>
        <p:txBody>
          <a:bodyPr/>
          <a:lstStyle/>
          <a:p>
            <a:r>
              <a:rPr lang="en-US" dirty="0"/>
              <a:t>Getting Involved: Bylaws &amp; Procedures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4754" y="1208503"/>
            <a:ext cx="9105498" cy="40517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great way to get involved is to work with the </a:t>
            </a:r>
            <a:r>
              <a:rPr lang="en-US" sz="2800" i="1" dirty="0"/>
              <a:t>Procedures Task Force </a:t>
            </a:r>
            <a:r>
              <a:rPr lang="en-US" sz="2800" dirty="0"/>
              <a:t>and </a:t>
            </a:r>
            <a:r>
              <a:rPr lang="en-US" sz="2800" i="1" dirty="0"/>
              <a:t>Bylaws Process</a:t>
            </a:r>
            <a:r>
              <a:rPr lang="en-US" sz="2800" dirty="0"/>
              <a:t>!</a:t>
            </a:r>
          </a:p>
          <a:p>
            <a:r>
              <a:rPr lang="en-US" sz="2800" dirty="0"/>
              <a:t>The Procedures Task Force meets weekly, but you can also follow along with the Google Doc:</a:t>
            </a:r>
          </a:p>
          <a:p>
            <a:pPr lvl="1"/>
            <a:r>
              <a:rPr lang="en-US" dirty="0"/>
              <a:t>https://docs.google.com/document/d/1b-GyV4FQdIZ8MIWiKVznSsxlb-_z7GQCZotf1g_wosk/edit?usp=sharing</a:t>
            </a:r>
            <a:endParaRPr lang="en-US" dirty="0"/>
          </a:p>
          <a:p>
            <a:r>
              <a:rPr lang="en-US" sz="2800" dirty="0"/>
              <a:t>The new bylaws work will be beginning soon!</a:t>
            </a:r>
          </a:p>
        </p:txBody>
      </p:sp>
    </p:spTree>
    <p:extLst>
      <p:ext uri="{BB962C8B-B14F-4D97-AF65-F5344CB8AC3E}">
        <p14:creationId xmlns:p14="http://schemas.microsoft.com/office/powerpoint/2010/main" val="1414940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78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Source Sans Pro</vt:lpstr>
      <vt:lpstr>Тема Office</vt:lpstr>
      <vt:lpstr>Navigating the ICANN Website</vt:lpstr>
      <vt:lpstr>Getting Involved: Bylaws &amp; Procedures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 Issues (if time allows)</dc:title>
  <dc:creator>Tatiana T</dc:creator>
  <cp:lastModifiedBy>Anna Loup</cp:lastModifiedBy>
  <cp:revision>8</cp:revision>
  <dcterms:created xsi:type="dcterms:W3CDTF">2017-02-23T17:20:33Z</dcterms:created>
  <dcterms:modified xsi:type="dcterms:W3CDTF">2017-02-24T02:51:16Z</dcterms:modified>
</cp:coreProperties>
</file>