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1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976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 lIns="95782" tIns="47891" rIns="95782" bIns="47891"/>
          <a:lstStyle>
            <a:lvl1pPr marL="305969" algn="l">
              <a:lnSpc>
                <a:spcPts val="4169"/>
              </a:lnSpc>
              <a:defRPr sz="34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79"/>
            <a:ext cx="2133600" cy="365125"/>
          </a:xfrm>
          <a:prstGeom prst="rect">
            <a:avLst/>
          </a:prstGeom>
        </p:spPr>
        <p:txBody>
          <a:bodyPr lIns="95782" tIns="47891" rIns="95782" bIns="4789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5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5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8288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78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57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1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67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57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0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76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41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31E5-2EDF-444D-969F-596AD1542559}" type="datetimeFigureOut">
              <a:rPr lang="ru-RU" smtClean="0"/>
              <a:t>23/02/17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AA9D-DD6D-4548-9EDD-96A827201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08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3657" y="977934"/>
            <a:ext cx="83205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Cross Community Working Group (CCWG) On Enhancing ICANN Accountability - two work Streams:</a:t>
            </a:r>
          </a:p>
          <a:p>
            <a:endParaRPr lang="en-US" sz="2200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WS1: mechanisms to complete the IANA Stewardship Transition.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WS2: accountability topics that extend beyond the IANA Stewardship Transition: </a:t>
            </a:r>
            <a:r>
              <a:rPr lang="en-US" sz="2200" b="1" dirty="0" smtClean="0"/>
              <a:t>Diversity,  Guidelines for Good Faith Conduct, Human Rights, Jurisdiction, Ombudsman, SO/AC Accountability, Staff Accountability, Transparency.</a:t>
            </a:r>
          </a:p>
          <a:p>
            <a:endParaRPr lang="en-US" sz="2200" dirty="0"/>
          </a:p>
          <a:p>
            <a:r>
              <a:rPr lang="en-US" sz="2400" b="1" dirty="0" smtClean="0"/>
              <a:t>How to get involved?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Join the subgroups dealing with particular topic as a member or an observer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Help us to draft public comments to the subgroup reports (all the subgroups have different timelines)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1425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101</Words>
  <Application>Microsoft Macintosh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Accountability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Accountability Issues (if time allows)</dc:title>
  <dc:creator>Tatiana T</dc:creator>
  <cp:lastModifiedBy>Tatiana T</cp:lastModifiedBy>
  <cp:revision>6</cp:revision>
  <dcterms:created xsi:type="dcterms:W3CDTF">2017-02-23T17:20:33Z</dcterms:created>
  <dcterms:modified xsi:type="dcterms:W3CDTF">2017-02-23T22:00:37Z</dcterms:modified>
</cp:coreProperties>
</file>