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10.xml"/>
  <Override ContentType="application/vnd.openxmlformats-officedocument.presentationml.comments+xml" PartName="/ppt/comments/comment8.xml"/>
  <Override ContentType="application/vnd.openxmlformats-officedocument.presentationml.comments+xml" PartName="/ppt/comments/comment6.xml"/>
  <Override ContentType="application/vnd.openxmlformats-officedocument.presentationml.comments+xml" PartName="/ppt/comments/comment3.xml"/>
  <Override ContentType="application/vnd.openxmlformats-officedocument.presentationml.comments+xml" PartName="/ppt/comments/comment15.xml"/>
  <Override ContentType="application/vnd.openxmlformats-officedocument.presentationml.comments+xml" PartName="/ppt/comments/comment13.xml"/>
  <Override ContentType="application/vnd.openxmlformats-officedocument.presentationml.comments+xml" PartName="/ppt/comments/comment11.xml"/>
  <Override ContentType="application/vnd.openxmlformats-officedocument.presentationml.comments+xml" PartName="/ppt/comments/comment2.xml"/>
  <Override ContentType="application/vnd.openxmlformats-officedocument.presentationml.comments+xml" PartName="/ppt/comments/comment5.xml"/>
  <Override ContentType="application/vnd.openxmlformats-officedocument.presentationml.comments+xml" PartName="/ppt/comments/comment7.xml"/>
  <Override ContentType="application/vnd.openxmlformats-officedocument.presentationml.comments+xml" PartName="/ppt/comments/comment4.xml"/>
  <Override ContentType="application/vnd.openxmlformats-officedocument.presentationml.comments+xml" PartName="/ppt/comments/comment9.xml"/>
  <Override ContentType="application/vnd.openxmlformats-officedocument.presentationml.comments+xml" PartName="/ppt/comments/comment12.xml"/>
  <Override ContentType="application/vnd.openxmlformats-officedocument.presentationml.comments+xml" PartName="/ppt/comments/comment1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416">
          <p15:clr>
            <a:srgbClr val="A4A3A4"/>
          </p15:clr>
        </p15:guide>
        <p15:guide id="2" pos="3840">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 uri="GoogleSlidesCustomDataVersion2">
      <go:slidesCustomData xmlns:go="http://customooxmlschemas.google.com/" r:id="rId30" roundtripDataSignature="AMtx7miWcUKbO7rjrPac8R9mz3rYkzL2aw=="/>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31" name="Evin Erdogdu"/>
  <p:cmAuthor clrIdx="1" id="1" initials="" lastIdx="2" name="Larisa Gurnick"/>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416" orient="horz"/>
        <p:guide pos="384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0" Type="http://customschemas.google.com/relationships/presentationmetadata" Target="meta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4-05-29T17:07:27.581">
    <p:pos x="1403" y="3166"/>
    <p:text>New</p:text>
    <p:extLst>
      <p:ext uri="{C676402C-5697-4E1C-873F-D02D1690AC5C}">
        <p15:threadingInfo timeZoneBias="0"/>
      </p:ext>
      <p:ext uri="http://customooxmlschemas.google.com/">
        <go:slidesCustomData xmlns:go="http://customooxmlschemas.google.com/" commentPostId="AAABO4Gmilk"/>
      </p:ext>
    </p:extLst>
  </p:cm>
</p:cmLst>
</file>

<file path=ppt/comments/comment10.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6" dt="2024-05-29T17:09:39.977">
    <p:pos x="264" y="29"/>
    <p:text>Whole slide is new</p:text>
    <p:extLst>
      <p:ext uri="{C676402C-5697-4E1C-873F-D02D1690AC5C}">
        <p15:threadingInfo timeZoneBias="0"/>
      </p:ext>
      <p:ext uri="http://customooxmlschemas.google.com/">
        <go:slidesCustomData xmlns:go="http://customooxmlschemas.google.com/" commentPostId="AAABO4GmimU"/>
      </p:ext>
    </p:extLst>
  </p:cm>
  <p:cm authorId="0" idx="17" dt="2024-05-29T17:09:31.149">
    <p:pos x="264" y="129"/>
    <p:text>Whole slide is new</p:text>
    <p:extLst>
      <p:ext uri="{C676402C-5697-4E1C-873F-D02D1690AC5C}">
        <p15:threadingInfo timeZoneBias="0"/>
      </p:ext>
      <p:ext uri="http://customooxmlschemas.google.com/">
        <go:slidesCustomData xmlns:go="http://customooxmlschemas.google.com/" commentPostId="AAABO4GmimQ"/>
      </p:ext>
    </p:extLst>
  </p:cm>
</p:cmLst>
</file>

<file path=ppt/comments/comment1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8" dt="2024-05-29T17:09:50.331">
    <p:pos x="264" y="29"/>
    <p:text>Whole slide is new</p:text>
    <p:extLst>
      <p:ext uri="{C676402C-5697-4E1C-873F-D02D1690AC5C}">
        <p15:threadingInfo timeZoneBias="0"/>
      </p:ext>
      <p:ext uri="http://customooxmlschemas.google.com/">
        <go:slidesCustomData xmlns:go="http://customooxmlschemas.google.com/" commentPostId="AAABO4GmimY"/>
      </p:ext>
    </p:extLst>
  </p:cm>
  <p:cm authorId="0" idx="19" dt="2024-05-29T17:09:31.149">
    <p:pos x="264" y="129"/>
    <p:text>Whole slide is new</p:text>
    <p:extLst>
      <p:ext uri="{C676402C-5697-4E1C-873F-D02D1690AC5C}">
        <p15:threadingInfo timeZoneBias="0"/>
      </p:ext>
      <p:ext uri="http://customooxmlschemas.google.com/">
        <go:slidesCustomData xmlns:go="http://customooxmlschemas.google.com/" commentPostId="AAABO4GmimQ"/>
      </p:ext>
    </p:extLst>
  </p:cm>
</p:cmLst>
</file>

<file path=ppt/comments/comment1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0" dt="2024-05-29T17:09:31.149">
    <p:pos x="264" y="29"/>
    <p:text>Whole slide is new</p:text>
    <p:extLst>
      <p:ext uri="{C676402C-5697-4E1C-873F-D02D1690AC5C}">
        <p15:threadingInfo timeZoneBias="0"/>
      </p:ext>
      <p:ext uri="http://customooxmlschemas.google.com/">
        <go:slidesCustomData xmlns:go="http://customooxmlschemas.google.com/" commentPostId="AAABO4GmimQ"/>
      </p:ext>
    </p:extLst>
  </p:cm>
  <p:cm authorId="0" idx="21" dt="2024-05-29T17:10:00.609">
    <p:pos x="264" y="129"/>
    <p:text>Whole slide is new</p:text>
    <p:extLst>
      <p:ext uri="{C676402C-5697-4E1C-873F-D02D1690AC5C}">
        <p15:threadingInfo timeZoneBias="0"/>
      </p:ext>
      <p:ext uri="http://customooxmlschemas.google.com/">
        <go:slidesCustomData xmlns:go="http://customooxmlschemas.google.com/" commentPostId="AAABO4Gmimc"/>
      </p:ext>
    </p:extLst>
  </p:cm>
</p:cmLst>
</file>

<file path=ppt/comments/comment1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2" dt="2024-05-29T17:09:31.149">
    <p:pos x="264" y="29"/>
    <p:text>Whole slide is new</p:text>
    <p:extLst>
      <p:ext uri="{C676402C-5697-4E1C-873F-D02D1690AC5C}">
        <p15:threadingInfo timeZoneBias="0"/>
      </p:ext>
      <p:ext uri="http://customooxmlschemas.google.com/">
        <go:slidesCustomData xmlns:go="http://customooxmlschemas.google.com/" commentPostId="AAABO4GmimQ"/>
      </p:ext>
    </p:extLst>
  </p:cm>
  <p:cm authorId="0" idx="23" dt="2024-05-29T17:10:08.776">
    <p:pos x="264" y="129"/>
    <p:text>Whole slide is new</p:text>
    <p:extLst>
      <p:ext uri="{C676402C-5697-4E1C-873F-D02D1690AC5C}">
        <p15:threadingInfo timeZoneBias="0"/>
      </p:ext>
      <p:ext uri="http://customooxmlschemas.google.com/">
        <go:slidesCustomData xmlns:go="http://customooxmlschemas.google.com/" commentPostId="AAABO4Gmimg"/>
      </p:ext>
    </p:extLst>
  </p:cm>
</p:cmLst>
</file>

<file path=ppt/comments/comment1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4" dt="2024-05-29T17:09:31.149">
    <p:pos x="264" y="29"/>
    <p:text>Whole slide is new</p:text>
    <p:extLst>
      <p:ext uri="{C676402C-5697-4E1C-873F-D02D1690AC5C}">
        <p15:threadingInfo timeZoneBias="0"/>
      </p:ext>
      <p:ext uri="http://customooxmlschemas.google.com/">
        <go:slidesCustomData xmlns:go="http://customooxmlschemas.google.com/" commentPostId="AAABO4GmimQ"/>
      </p:ext>
    </p:extLst>
  </p:cm>
  <p:cm authorId="0" idx="25" dt="2024-05-29T17:10:17.921">
    <p:pos x="264" y="129"/>
    <p:text>Whole slide is new</p:text>
    <p:extLst>
      <p:ext uri="{C676402C-5697-4E1C-873F-D02D1690AC5C}">
        <p15:threadingInfo timeZoneBias="0"/>
      </p:ext>
      <p:ext uri="http://customooxmlschemas.google.com/">
        <go:slidesCustomData xmlns:go="http://customooxmlschemas.google.com/" commentPostId="AAABO4Gmimk"/>
      </p:ext>
    </p:extLst>
  </p:cm>
</p:cmLst>
</file>

<file path=ppt/comments/comment15.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1" idx="2" dt="2024-06-01T00:46:58.802">
    <p:pos x="264" y="29"/>
    <p:text>@evin.erdogdu@icann.org - There has been much discussion around SOs, AC's and their constituent parts.  This presentation could be given at the SO/AC level, or at the constituency level.  It seems that we should provide some clear guidance in this slide deck, based on the discussion on the list and Justine's recommendation, which seemed quite logical and practical to me.
_Reassigned to evin.erdogdu@icann.org_</p:text>
    <p:extLst>
      <p:ext uri="{C676402C-5697-4E1C-873F-D02D1690AC5C}">
        <p15:threadingInfo timeZoneBias="0"/>
      </p:ext>
      <p:ext uri="http://customooxmlschemas.google.com/">
        <go:slidesCustomData xmlns:go="http://customooxmlschemas.google.com/" commentPostId="AAABO6D0N1c"/>
      </p:ext>
    </p:extLst>
  </p:cm>
  <p:cm authorId="0" idx="26" dt="2024-06-01T00:46:58.802">
    <p:pos x="264" y="29"/>
    <p:text>Agree! She's great :) have added some suggested language and we can discuss before the next CIP-CCG meeting (should there be further developments on the list).</p:text>
    <p:extLst>
      <p:ext uri="{C676402C-5697-4E1C-873F-D02D1690AC5C}">
        <p15:threadingInfo timeZoneBias="0">
          <p15:parentCm authorId="1" idx="2"/>
        </p15:threadingInfo>
      </p:ext>
      <p:ext uri="http://customooxmlschemas.google.com/">
        <go:slidesCustomData xmlns:go="http://customooxmlschemas.google.com/" commentPostId="AAABOgWsMNk"/>
      </p:ext>
    </p:extLst>
  </p:cm>
  <p:cm authorId="0" idx="27" dt="2024-05-29T17:09:31.149">
    <p:pos x="264" y="129"/>
    <p:text>Whole slide is new</p:text>
    <p:extLst>
      <p:ext uri="{C676402C-5697-4E1C-873F-D02D1690AC5C}">
        <p15:threadingInfo timeZoneBias="0"/>
      </p:ext>
      <p:ext uri="http://customooxmlschemas.google.com/">
        <go:slidesCustomData xmlns:go="http://customooxmlschemas.google.com/" commentPostId="AAABO4GmimQ"/>
      </p:ext>
    </p:extLst>
  </p:cm>
  <p:cm authorId="0" idx="28" dt="2024-06-01T00:45:19.136">
    <p:pos x="347" y="604"/>
    <p:text>New</p:text>
    <p:extLst>
      <p:ext uri="{C676402C-5697-4E1C-873F-D02D1690AC5C}">
        <p15:threadingInfo timeZoneBias="0"/>
      </p:ext>
      <p:ext uri="http://customooxmlschemas.google.com/">
        <go:slidesCustomData xmlns:go="http://customooxmlschemas.google.com/" commentPostId="AAABOgWsMNo"/>
      </p:ext>
    </p:extLst>
  </p:cm>
  <p:cm authorId="0" idx="29" dt="2024-06-01T00:46:34.696">
    <p:pos x="347" y="704"/>
    <p:text>New</p:text>
    <p:extLst>
      <p:ext uri="{C676402C-5697-4E1C-873F-D02D1690AC5C}">
        <p15:threadingInfo timeZoneBias="0"/>
      </p:ext>
      <p:ext uri="http://customooxmlschemas.google.com/">
        <go:slidesCustomData xmlns:go="http://customooxmlschemas.google.com/" commentPostId="AAABOgWsMNs"/>
      </p:ext>
    </p:extLst>
  </p:cm>
  <p:cm authorId="0" idx="30" dt="2024-05-29T17:11:05.499">
    <p:pos x="347" y="804"/>
    <p:text>New</p:text>
    <p:extLst>
      <p:ext uri="{C676402C-5697-4E1C-873F-D02D1690AC5C}">
        <p15:threadingInfo timeZoneBias="0"/>
      </p:ext>
      <p:ext uri="http://customooxmlschemas.google.com/">
        <go:slidesCustomData xmlns:go="http://customooxmlschemas.google.com/" commentPostId="AAABO6FKkXM"/>
      </p:ext>
    </p:extLst>
  </p:cm>
  <p:cm authorId="0" idx="31" dt="2024-05-29T17:10:59.409">
    <p:pos x="347" y="904"/>
    <p:text>New</p:text>
    <p:extLst>
      <p:ext uri="{C676402C-5697-4E1C-873F-D02D1690AC5C}">
        <p15:threadingInfo timeZoneBias="0"/>
      </p:ext>
      <p:ext uri="http://customooxmlschemas.google.com/">
        <go:slidesCustomData xmlns:go="http://customooxmlschemas.google.com/" commentPostId="AAABO4Gmimo"/>
      </p:ext>
    </p:extLs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4-05-29T17:07:34.358">
    <p:pos x="347" y="556"/>
    <p:text>New</p:text>
    <p:extLst>
      <p:ext uri="{C676402C-5697-4E1C-873F-D02D1690AC5C}">
        <p15:threadingInfo timeZoneBias="0"/>
      </p:ext>
      <p:ext uri="http://customooxmlschemas.google.com/">
        <go:slidesCustomData xmlns:go="http://customooxmlschemas.google.com/" commentPostId="AAABO4Gmilo"/>
      </p:ext>
    </p:extLs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 dt="2024-05-29T17:07:41.490">
    <p:pos x="347" y="556"/>
    <p:text>New</p:text>
    <p:extLst>
      <p:ext uri="{C676402C-5697-4E1C-873F-D02D1690AC5C}">
        <p15:threadingInfo timeZoneBias="0"/>
      </p:ext>
      <p:ext uri="http://customooxmlschemas.google.com/">
        <go:slidesCustomData xmlns:go="http://customooxmlschemas.google.com/" commentPostId="AAABO4Gmils"/>
      </p:ext>
    </p:extLs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4" dt="2024-05-29T17:07:51.967">
    <p:pos x="314" y="29"/>
    <p:text>Whole slide is new</p:text>
    <p:extLst>
      <p:ext uri="{C676402C-5697-4E1C-873F-D02D1690AC5C}">
        <p15:threadingInfo timeZoneBias="0"/>
      </p:ext>
      <p:ext uri="http://customooxmlschemas.google.com/">
        <go:slidesCustomData xmlns:go="http://customooxmlschemas.google.com/" commentPostId="AAABO4Gmilw"/>
      </p:ext>
    </p:extLst>
  </p:cm>
</p:cmLst>
</file>

<file path=ppt/comments/comment5.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5" dt="2024-06-04T03:48:16.555">
    <p:pos x="385" y="367"/>
    <p:text>New</p:text>
    <p:extLst>
      <p:ext uri="{C676402C-5697-4E1C-873F-D02D1690AC5C}">
        <p15:threadingInfo timeZoneBias="0"/>
      </p:ext>
      <p:ext uri="http://customooxmlschemas.google.com/">
        <go:slidesCustomData xmlns:go="http://customooxmlschemas.google.com/" commentPostId="AAABPLw77rc"/>
      </p:ext>
    </p:extLst>
  </p:cm>
  <p:cm authorId="0" idx="6" dt="2024-05-29T17:08:05.509">
    <p:pos x="353" y="29"/>
    <p:text>New</p:text>
    <p:extLst>
      <p:ext uri="{C676402C-5697-4E1C-873F-D02D1690AC5C}">
        <p15:threadingInfo timeZoneBias="0"/>
      </p:ext>
      <p:ext uri="http://customooxmlschemas.google.com/">
        <go:slidesCustomData xmlns:go="http://customooxmlschemas.google.com/" commentPostId="AAABO4Gmil0"/>
      </p:ext>
    </p:extLst>
  </p:cm>
  <p:cm authorId="0" idx="7" dt="2024-06-04T03:47:23.301">
    <p:pos x="385" y="467"/>
    <p:text>New</p:text>
    <p:extLst>
      <p:ext uri="{C676402C-5697-4E1C-873F-D02D1690AC5C}">
        <p15:threadingInfo timeZoneBias="0"/>
      </p:ext>
      <p:ext uri="http://customooxmlschemas.google.com/">
        <go:slidesCustomData xmlns:go="http://customooxmlschemas.google.com/" commentPostId="AAABPLw77rQ"/>
      </p:ext>
    </p:extLst>
  </p:cm>
</p:cmLst>
</file>

<file path=ppt/comments/comment6.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8" dt="2024-05-29T17:08:16.584">
    <p:pos x="2960" y="4048"/>
    <p:text>New</p:text>
    <p:extLst>
      <p:ext uri="{C676402C-5697-4E1C-873F-D02D1690AC5C}">
        <p15:threadingInfo timeZoneBias="0"/>
      </p:ext>
      <p:ext uri="http://customooxmlschemas.google.com/">
        <go:slidesCustomData xmlns:go="http://customooxmlschemas.google.com/" commentPostId="AAABO4Gmil4"/>
      </p:ext>
    </p:extLst>
  </p:cm>
</p:cmLst>
</file>

<file path=ppt/comments/comment7.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9" dt="2024-06-04T04:36:46.548">
    <p:pos x="314" y="29"/>
    <p:text>New</p:text>
    <p:extLst>
      <p:ext uri="{C676402C-5697-4E1C-873F-D02D1690AC5C}">
        <p15:threadingInfo timeZoneBias="0"/>
      </p:ext>
      <p:ext uri="http://customooxmlschemas.google.com/">
        <go:slidesCustomData xmlns:go="http://customooxmlschemas.google.com/" commentPostId="AAABO4Gmil8"/>
      </p:ext>
    </p:extLst>
  </p:cm>
  <p:cm authorId="1" idx="1" dt="2024-05-30T17:08:38.446">
    <p:pos x="314" y="29"/>
    <p:text>@evin.erdogdu@icann.org - should this slide be updated to reflect the on-list discussion, including Justine's suggestion?</p:text>
    <p:extLst>
      <p:ext uri="{C676402C-5697-4E1C-873F-D02D1690AC5C}">
        <p15:threadingInfo timeZoneBias="0">
          <p15:parentCm authorId="0" idx="9"/>
        </p15:threadingInfo>
      </p:ext>
      <p:ext uri="http://customooxmlschemas.google.com/">
        <go:slidesCustomData xmlns:go="http://customooxmlschemas.google.com/" commentPostId="AAABO6DssMI"/>
      </p:ext>
    </p:extLst>
  </p:cm>
  <p:cm authorId="0" idx="10" dt="2024-06-04T04:36:46.548">
    <p:pos x="314" y="29"/>
    <p:text>Will do - and can update after the 5 June meeting as well.</p:text>
    <p:extLst>
      <p:ext uri="{C676402C-5697-4E1C-873F-D02D1690AC5C}">
        <p15:threadingInfo timeZoneBias="0">
          <p15:parentCm authorId="0" idx="9"/>
        </p15:threadingInfo>
      </p:ext>
      <p:ext uri="http://customooxmlschemas.google.com/">
        <go:slidesCustomData xmlns:go="http://customooxmlschemas.google.com/" commentPostId="AAABPLw77rs"/>
      </p:ext>
    </p:extLst>
  </p:cm>
  <p:cm authorId="0" idx="11" dt="2024-05-29T17:08:44.044">
    <p:pos x="5164" y="2293"/>
    <p:text>New</p:text>
    <p:extLst>
      <p:ext uri="{C676402C-5697-4E1C-873F-D02D1690AC5C}">
        <p15:threadingInfo timeZoneBias="0"/>
      </p:ext>
      <p:ext uri="http://customooxmlschemas.google.com/">
        <go:slidesCustomData xmlns:go="http://customooxmlschemas.google.com/" commentPostId="AAABO4GmimA"/>
      </p:ext>
    </p:extLst>
  </p:cm>
</p:cmLst>
</file>

<file path=ppt/comments/comment8.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2" dt="2024-05-29T17:09:01.571">
    <p:pos x="357" y="628"/>
    <p:text>New</p:text>
    <p:extLst>
      <p:ext uri="{C676402C-5697-4E1C-873F-D02D1690AC5C}">
        <p15:threadingInfo timeZoneBias="0"/>
      </p:ext>
      <p:ext uri="http://customooxmlschemas.google.com/">
        <go:slidesCustomData xmlns:go="http://customooxmlschemas.google.com/" commentPostId="AAABO4GmimE"/>
      </p:ext>
    </p:extLst>
  </p:cm>
  <p:cm authorId="0" idx="13" dt="2024-05-29T17:09:21.110">
    <p:pos x="314" y="29"/>
    <p:text>New</p:text>
    <p:extLst>
      <p:ext uri="{C676402C-5697-4E1C-873F-D02D1690AC5C}">
        <p15:threadingInfo timeZoneBias="0"/>
      </p:ext>
      <p:ext uri="http://customooxmlschemas.google.com/">
        <go:slidesCustomData xmlns:go="http://customooxmlschemas.google.com/" commentPostId="AAABO4GmimM"/>
      </p:ext>
    </p:extLst>
  </p:cm>
  <p:cm authorId="0" idx="14" dt="2024-05-31T23:59:49.690">
    <p:pos x="5468" y="611"/>
    <p:text>New</p:text>
    <p:extLst>
      <p:ext uri="{C676402C-5697-4E1C-873F-D02D1690AC5C}">
        <p15:threadingInfo timeZoneBias="0"/>
      </p:ext>
      <p:ext uri="http://customooxmlschemas.google.com/">
        <go:slidesCustomData xmlns:go="http://customooxmlschemas.google.com/" commentPostId="AAABOgQx7RU"/>
      </p:ext>
    </p:extLst>
  </p:cm>
</p:cmLst>
</file>

<file path=ppt/comments/comment9.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5" dt="2024-05-29T17:09:31.149">
    <p:pos x="264" y="29"/>
    <p:text>Whole slide is new</p:text>
    <p:extLst>
      <p:ext uri="{C676402C-5697-4E1C-873F-D02D1690AC5C}">
        <p15:threadingInfo timeZoneBias="0"/>
      </p:ext>
      <p:ext uri="http://customooxmlschemas.google.com/">
        <go:slidesCustomData xmlns:go="http://customooxmlschemas.google.com/" commentPostId="AAABO4GmimQ"/>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4" name="Shape 794"/>
        <p:cNvGrpSpPr/>
        <p:nvPr/>
      </p:nvGrpSpPr>
      <p:grpSpPr>
        <a:xfrm>
          <a:off x="0" y="0"/>
          <a:ext cx="0" cy="0"/>
          <a:chOff x="0" y="0"/>
          <a:chExt cx="0" cy="0"/>
        </a:xfrm>
      </p:grpSpPr>
      <p:sp>
        <p:nvSpPr>
          <p:cNvPr id="795" name="Google Shape;795;g2c6719f41c7_0_400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6" name="Google Shape;796;g2c6719f41c7_0_400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t/>
            </a:r>
            <a:endParaRPr/>
          </a:p>
        </p:txBody>
      </p:sp>
      <p:sp>
        <p:nvSpPr>
          <p:cNvPr id="797" name="Google Shape;797;g2c6719f41c7_0_400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7" name="Shape 997"/>
        <p:cNvGrpSpPr/>
        <p:nvPr/>
      </p:nvGrpSpPr>
      <p:grpSpPr>
        <a:xfrm>
          <a:off x="0" y="0"/>
          <a:ext cx="0" cy="0"/>
          <a:chOff x="0" y="0"/>
          <a:chExt cx="0" cy="0"/>
        </a:xfrm>
      </p:grpSpPr>
      <p:sp>
        <p:nvSpPr>
          <p:cNvPr id="998" name="Google Shape;998;g2c6719f41c7_0_479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chemeClr val="dk1"/>
              </a:buClr>
              <a:buSzPts val="1100"/>
              <a:buChar char="●"/>
            </a:pPr>
            <a:r>
              <a:rPr lang="en-GB" sz="1100">
                <a:latin typeface="Arial"/>
                <a:ea typeface="Arial"/>
                <a:cs typeface="Arial"/>
                <a:sym typeface="Arial"/>
              </a:rPr>
              <a:t>As noted, these objectives provided by Article 4.4 of the ICANN Bylaws provide the foundation for the shared principles for the community under the new CIP.</a:t>
            </a:r>
            <a:endParaRPr/>
          </a:p>
        </p:txBody>
      </p:sp>
      <p:sp>
        <p:nvSpPr>
          <p:cNvPr id="999" name="Google Shape;999;g2c6719f41c7_0_479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3" name="Shape 1003"/>
        <p:cNvGrpSpPr/>
        <p:nvPr/>
      </p:nvGrpSpPr>
      <p:grpSpPr>
        <a:xfrm>
          <a:off x="0" y="0"/>
          <a:ext cx="0" cy="0"/>
          <a:chOff x="0" y="0"/>
          <a:chExt cx="0" cy="0"/>
        </a:xfrm>
      </p:grpSpPr>
      <p:sp>
        <p:nvSpPr>
          <p:cNvPr id="1004" name="Google Shape;1004;g2b984bb0fe7_0_266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t/>
            </a:r>
            <a:endParaRPr/>
          </a:p>
        </p:txBody>
      </p:sp>
      <p:sp>
        <p:nvSpPr>
          <p:cNvPr id="1005" name="Google Shape;1005;g2b984bb0fe7_0_26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9" name="Shape 1029"/>
        <p:cNvGrpSpPr/>
        <p:nvPr/>
      </p:nvGrpSpPr>
      <p:grpSpPr>
        <a:xfrm>
          <a:off x="0" y="0"/>
          <a:ext cx="0" cy="0"/>
          <a:chOff x="0" y="0"/>
          <a:chExt cx="0" cy="0"/>
        </a:xfrm>
      </p:grpSpPr>
      <p:sp>
        <p:nvSpPr>
          <p:cNvPr id="1030" name="Google Shape;1030;g2c6719f41c7_0_16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31" name="Google Shape;1031;g2c6719f41c7_0_16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9" name="Shape 1039"/>
        <p:cNvGrpSpPr/>
        <p:nvPr/>
      </p:nvGrpSpPr>
      <p:grpSpPr>
        <a:xfrm>
          <a:off x="0" y="0"/>
          <a:ext cx="0" cy="0"/>
          <a:chOff x="0" y="0"/>
          <a:chExt cx="0" cy="0"/>
        </a:xfrm>
      </p:grpSpPr>
      <p:sp>
        <p:nvSpPr>
          <p:cNvPr id="1040" name="Google Shape;1040;g2b9eb831ea1_0_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t/>
            </a:r>
            <a:endParaRPr sz="1000">
              <a:latin typeface="Arial"/>
              <a:ea typeface="Arial"/>
              <a:cs typeface="Arial"/>
              <a:sym typeface="Arial"/>
            </a:endParaRPr>
          </a:p>
        </p:txBody>
      </p:sp>
      <p:sp>
        <p:nvSpPr>
          <p:cNvPr id="1041" name="Google Shape;1041;g2b9eb831ea1_0_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6" name="Shape 1046"/>
        <p:cNvGrpSpPr/>
        <p:nvPr/>
      </p:nvGrpSpPr>
      <p:grpSpPr>
        <a:xfrm>
          <a:off x="0" y="0"/>
          <a:ext cx="0" cy="0"/>
          <a:chOff x="0" y="0"/>
          <a:chExt cx="0" cy="0"/>
        </a:xfrm>
      </p:grpSpPr>
      <p:sp>
        <p:nvSpPr>
          <p:cNvPr id="1047" name="Google Shape;1047;g2b9eb831ea1_0_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t/>
            </a:r>
            <a:endParaRPr sz="1000">
              <a:latin typeface="Arial"/>
              <a:ea typeface="Arial"/>
              <a:cs typeface="Arial"/>
              <a:sym typeface="Arial"/>
            </a:endParaRPr>
          </a:p>
        </p:txBody>
      </p:sp>
      <p:sp>
        <p:nvSpPr>
          <p:cNvPr id="1048" name="Google Shape;1048;g2b9eb831ea1_0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6" name="Shape 1056"/>
        <p:cNvGrpSpPr/>
        <p:nvPr/>
      </p:nvGrpSpPr>
      <p:grpSpPr>
        <a:xfrm>
          <a:off x="0" y="0"/>
          <a:ext cx="0" cy="0"/>
          <a:chOff x="0" y="0"/>
          <a:chExt cx="0" cy="0"/>
        </a:xfrm>
      </p:grpSpPr>
      <p:sp>
        <p:nvSpPr>
          <p:cNvPr id="1057" name="Google Shape;1057;g2b984bb0fe7_0_267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t/>
            </a:r>
            <a:endParaRPr sz="1400">
              <a:solidFill>
                <a:srgbClr val="0A1F24"/>
              </a:solidFill>
              <a:latin typeface="Arial"/>
              <a:ea typeface="Arial"/>
              <a:cs typeface="Arial"/>
              <a:sym typeface="Arial"/>
            </a:endParaRPr>
          </a:p>
        </p:txBody>
      </p:sp>
      <p:sp>
        <p:nvSpPr>
          <p:cNvPr id="1058" name="Google Shape;1058;g2b984bb0fe7_0_267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9" name="Shape 1069"/>
        <p:cNvGrpSpPr/>
        <p:nvPr/>
      </p:nvGrpSpPr>
      <p:grpSpPr>
        <a:xfrm>
          <a:off x="0" y="0"/>
          <a:ext cx="0" cy="0"/>
          <a:chOff x="0" y="0"/>
          <a:chExt cx="0" cy="0"/>
        </a:xfrm>
      </p:grpSpPr>
      <p:sp>
        <p:nvSpPr>
          <p:cNvPr id="1070" name="Google Shape;1070;g2e0bd96186d_0_88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t/>
            </a:r>
            <a:endParaRPr/>
          </a:p>
        </p:txBody>
      </p:sp>
      <p:sp>
        <p:nvSpPr>
          <p:cNvPr id="1071" name="Google Shape;1071;g2e0bd96186d_0_88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5" name="Shape 1075"/>
        <p:cNvGrpSpPr/>
        <p:nvPr/>
      </p:nvGrpSpPr>
      <p:grpSpPr>
        <a:xfrm>
          <a:off x="0" y="0"/>
          <a:ext cx="0" cy="0"/>
          <a:chOff x="0" y="0"/>
          <a:chExt cx="0" cy="0"/>
        </a:xfrm>
      </p:grpSpPr>
      <p:sp>
        <p:nvSpPr>
          <p:cNvPr id="1076" name="Google Shape;1076;g2c8c6fed3cd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t/>
            </a:r>
            <a:endParaRPr/>
          </a:p>
        </p:txBody>
      </p:sp>
      <p:sp>
        <p:nvSpPr>
          <p:cNvPr id="1077" name="Google Shape;1077;g2c8c6fed3cd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1" name="Shape 1081"/>
        <p:cNvGrpSpPr/>
        <p:nvPr/>
      </p:nvGrpSpPr>
      <p:grpSpPr>
        <a:xfrm>
          <a:off x="0" y="0"/>
          <a:ext cx="0" cy="0"/>
          <a:chOff x="0" y="0"/>
          <a:chExt cx="0" cy="0"/>
        </a:xfrm>
      </p:grpSpPr>
      <p:sp>
        <p:nvSpPr>
          <p:cNvPr id="1082" name="Google Shape;1082;g2e0bd96186d_0_89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t/>
            </a:r>
            <a:endParaRPr/>
          </a:p>
        </p:txBody>
      </p:sp>
      <p:sp>
        <p:nvSpPr>
          <p:cNvPr id="1083" name="Google Shape;1083;g2e0bd96186d_0_89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7" name="Shape 1087"/>
        <p:cNvGrpSpPr/>
        <p:nvPr/>
      </p:nvGrpSpPr>
      <p:grpSpPr>
        <a:xfrm>
          <a:off x="0" y="0"/>
          <a:ext cx="0" cy="0"/>
          <a:chOff x="0" y="0"/>
          <a:chExt cx="0" cy="0"/>
        </a:xfrm>
      </p:grpSpPr>
      <p:sp>
        <p:nvSpPr>
          <p:cNvPr id="1088" name="Google Shape;1088;g2e0bd96186d_0_89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t/>
            </a:r>
            <a:endParaRPr/>
          </a:p>
        </p:txBody>
      </p:sp>
      <p:sp>
        <p:nvSpPr>
          <p:cNvPr id="1089" name="Google Shape;1089;g2e0bd96186d_0_89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2" name="Shape 802"/>
        <p:cNvGrpSpPr/>
        <p:nvPr/>
      </p:nvGrpSpPr>
      <p:grpSpPr>
        <a:xfrm>
          <a:off x="0" y="0"/>
          <a:ext cx="0" cy="0"/>
          <a:chOff x="0" y="0"/>
          <a:chExt cx="0" cy="0"/>
        </a:xfrm>
      </p:grpSpPr>
      <p:sp>
        <p:nvSpPr>
          <p:cNvPr id="803" name="Google Shape;803;g2c6719f41c7_0_32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t/>
            </a:r>
            <a:endParaRPr/>
          </a:p>
        </p:txBody>
      </p:sp>
      <p:sp>
        <p:nvSpPr>
          <p:cNvPr id="804" name="Google Shape;804;g2c6719f41c7_0_32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3" name="Shape 1093"/>
        <p:cNvGrpSpPr/>
        <p:nvPr/>
      </p:nvGrpSpPr>
      <p:grpSpPr>
        <a:xfrm>
          <a:off x="0" y="0"/>
          <a:ext cx="0" cy="0"/>
          <a:chOff x="0" y="0"/>
          <a:chExt cx="0" cy="0"/>
        </a:xfrm>
      </p:grpSpPr>
      <p:sp>
        <p:nvSpPr>
          <p:cNvPr id="1094" name="Google Shape;1094;g2e0bd96186d_0_90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t/>
            </a:r>
            <a:endParaRPr/>
          </a:p>
        </p:txBody>
      </p:sp>
      <p:sp>
        <p:nvSpPr>
          <p:cNvPr id="1095" name="Google Shape;1095;g2e0bd96186d_0_90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9" name="Shape 1099"/>
        <p:cNvGrpSpPr/>
        <p:nvPr/>
      </p:nvGrpSpPr>
      <p:grpSpPr>
        <a:xfrm>
          <a:off x="0" y="0"/>
          <a:ext cx="0" cy="0"/>
          <a:chOff x="0" y="0"/>
          <a:chExt cx="0" cy="0"/>
        </a:xfrm>
      </p:grpSpPr>
      <p:sp>
        <p:nvSpPr>
          <p:cNvPr id="1100" name="Google Shape;1100;g2e0bd96186d_0_90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t/>
            </a:r>
            <a:endParaRPr/>
          </a:p>
        </p:txBody>
      </p:sp>
      <p:sp>
        <p:nvSpPr>
          <p:cNvPr id="1101" name="Google Shape;1101;g2e0bd96186d_0_90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5" name="Shape 1105"/>
        <p:cNvGrpSpPr/>
        <p:nvPr/>
      </p:nvGrpSpPr>
      <p:grpSpPr>
        <a:xfrm>
          <a:off x="0" y="0"/>
          <a:ext cx="0" cy="0"/>
          <a:chOff x="0" y="0"/>
          <a:chExt cx="0" cy="0"/>
        </a:xfrm>
      </p:grpSpPr>
      <p:sp>
        <p:nvSpPr>
          <p:cNvPr id="1106" name="Google Shape;1106;g2e0bd96186d_0_88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t/>
            </a:r>
            <a:endParaRPr/>
          </a:p>
        </p:txBody>
      </p:sp>
      <p:sp>
        <p:nvSpPr>
          <p:cNvPr id="1107" name="Google Shape;1107;g2e0bd96186d_0_88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1" name="Shape 1111"/>
        <p:cNvGrpSpPr/>
        <p:nvPr/>
      </p:nvGrpSpPr>
      <p:grpSpPr>
        <a:xfrm>
          <a:off x="0" y="0"/>
          <a:ext cx="0" cy="0"/>
          <a:chOff x="0" y="0"/>
          <a:chExt cx="0" cy="0"/>
        </a:xfrm>
      </p:grpSpPr>
      <p:sp>
        <p:nvSpPr>
          <p:cNvPr id="1112" name="Google Shape;1112;g2c6b0822696_2_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t/>
            </a:r>
            <a:endParaRPr sz="1000">
              <a:latin typeface="Arial"/>
              <a:ea typeface="Arial"/>
              <a:cs typeface="Arial"/>
              <a:sym typeface="Arial"/>
            </a:endParaRPr>
          </a:p>
        </p:txBody>
      </p:sp>
      <p:sp>
        <p:nvSpPr>
          <p:cNvPr id="1113" name="Google Shape;1113;g2c6b0822696_2_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8" name="Shape 808"/>
        <p:cNvGrpSpPr/>
        <p:nvPr/>
      </p:nvGrpSpPr>
      <p:grpSpPr>
        <a:xfrm>
          <a:off x="0" y="0"/>
          <a:ext cx="0" cy="0"/>
          <a:chOff x="0" y="0"/>
          <a:chExt cx="0" cy="0"/>
        </a:xfrm>
      </p:grpSpPr>
      <p:sp>
        <p:nvSpPr>
          <p:cNvPr id="809" name="Google Shape;809;g26d4b098e67_0_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800"/>
              </a:spcBef>
              <a:spcAft>
                <a:spcPts val="0"/>
              </a:spcAft>
              <a:buSzPts val="1400"/>
              <a:buNone/>
            </a:pPr>
            <a:r>
              <a:t/>
            </a:r>
            <a:endParaRPr/>
          </a:p>
        </p:txBody>
      </p:sp>
      <p:sp>
        <p:nvSpPr>
          <p:cNvPr id="810" name="Google Shape;810;g26d4b098e67_0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4" name="Shape 814"/>
        <p:cNvGrpSpPr/>
        <p:nvPr/>
      </p:nvGrpSpPr>
      <p:grpSpPr>
        <a:xfrm>
          <a:off x="0" y="0"/>
          <a:ext cx="0" cy="0"/>
          <a:chOff x="0" y="0"/>
          <a:chExt cx="0" cy="0"/>
        </a:xfrm>
      </p:grpSpPr>
      <p:sp>
        <p:nvSpPr>
          <p:cNvPr id="815" name="Google Shape;815;g272396a5c8f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t/>
            </a:r>
            <a:endParaRPr/>
          </a:p>
        </p:txBody>
      </p:sp>
      <p:sp>
        <p:nvSpPr>
          <p:cNvPr id="816" name="Google Shape;816;g272396a5c8f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1" name="Shape 911"/>
        <p:cNvGrpSpPr/>
        <p:nvPr/>
      </p:nvGrpSpPr>
      <p:grpSpPr>
        <a:xfrm>
          <a:off x="0" y="0"/>
          <a:ext cx="0" cy="0"/>
          <a:chOff x="0" y="0"/>
          <a:chExt cx="0" cy="0"/>
        </a:xfrm>
      </p:grpSpPr>
      <p:sp>
        <p:nvSpPr>
          <p:cNvPr id="912" name="Google Shape;912;g2c6719f41c7_0_48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t/>
            </a:r>
            <a:endParaRPr sz="1000">
              <a:latin typeface="Arial"/>
              <a:ea typeface="Arial"/>
              <a:cs typeface="Arial"/>
              <a:sym typeface="Arial"/>
            </a:endParaRPr>
          </a:p>
        </p:txBody>
      </p:sp>
      <p:sp>
        <p:nvSpPr>
          <p:cNvPr id="913" name="Google Shape;913;g2c6719f41c7_0_48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8" name="Shape 918"/>
        <p:cNvGrpSpPr/>
        <p:nvPr/>
      </p:nvGrpSpPr>
      <p:grpSpPr>
        <a:xfrm>
          <a:off x="0" y="0"/>
          <a:ext cx="0" cy="0"/>
          <a:chOff x="0" y="0"/>
          <a:chExt cx="0" cy="0"/>
        </a:xfrm>
      </p:grpSpPr>
      <p:sp>
        <p:nvSpPr>
          <p:cNvPr id="919" name="Google Shape;919;g2c6719f41c7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457200" rtl="0" algn="l">
              <a:lnSpc>
                <a:spcPct val="115000"/>
              </a:lnSpc>
              <a:spcBef>
                <a:spcPts val="0"/>
              </a:spcBef>
              <a:spcAft>
                <a:spcPts val="0"/>
              </a:spcAft>
              <a:buSzPts val="1400"/>
              <a:buNone/>
            </a:pPr>
            <a:r>
              <a:t/>
            </a:r>
            <a:endParaRPr/>
          </a:p>
        </p:txBody>
      </p:sp>
      <p:sp>
        <p:nvSpPr>
          <p:cNvPr id="920" name="Google Shape;920;g2c6719f41c7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3" name="Shape 973"/>
        <p:cNvGrpSpPr/>
        <p:nvPr/>
      </p:nvGrpSpPr>
      <p:grpSpPr>
        <a:xfrm>
          <a:off x="0" y="0"/>
          <a:ext cx="0" cy="0"/>
          <a:chOff x="0" y="0"/>
          <a:chExt cx="0" cy="0"/>
        </a:xfrm>
      </p:grpSpPr>
      <p:sp>
        <p:nvSpPr>
          <p:cNvPr id="974" name="Google Shape;974;g2c6719f41c7_0_83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t/>
            </a:r>
            <a:endParaRPr/>
          </a:p>
        </p:txBody>
      </p:sp>
      <p:sp>
        <p:nvSpPr>
          <p:cNvPr id="975" name="Google Shape;975;g2c6719f41c7_0_8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0" name="Shape 980"/>
        <p:cNvGrpSpPr/>
        <p:nvPr/>
      </p:nvGrpSpPr>
      <p:grpSpPr>
        <a:xfrm>
          <a:off x="0" y="0"/>
          <a:ext cx="0" cy="0"/>
          <a:chOff x="0" y="0"/>
          <a:chExt cx="0" cy="0"/>
        </a:xfrm>
      </p:grpSpPr>
      <p:sp>
        <p:nvSpPr>
          <p:cNvPr id="981" name="Google Shape;981;g2b97f969740_2_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000"/>
              </a:spcBef>
              <a:spcAft>
                <a:spcPts val="0"/>
              </a:spcAft>
              <a:buSzPts val="1400"/>
              <a:buNone/>
            </a:pPr>
            <a:r>
              <a:t/>
            </a:r>
            <a:endParaRPr sz="1100">
              <a:latin typeface="Arial"/>
              <a:ea typeface="Arial"/>
              <a:cs typeface="Arial"/>
              <a:sym typeface="Arial"/>
            </a:endParaRPr>
          </a:p>
        </p:txBody>
      </p:sp>
      <p:sp>
        <p:nvSpPr>
          <p:cNvPr id="982" name="Google Shape;982;g2b97f969740_2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8" name="Shape 988"/>
        <p:cNvGrpSpPr/>
        <p:nvPr/>
      </p:nvGrpSpPr>
      <p:grpSpPr>
        <a:xfrm>
          <a:off x="0" y="0"/>
          <a:ext cx="0" cy="0"/>
          <a:chOff x="0" y="0"/>
          <a:chExt cx="0" cy="0"/>
        </a:xfrm>
      </p:grpSpPr>
      <p:sp>
        <p:nvSpPr>
          <p:cNvPr id="989" name="Google Shape;989;g2b97f969740_2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t/>
            </a:r>
            <a:endParaRPr/>
          </a:p>
        </p:txBody>
      </p:sp>
      <p:sp>
        <p:nvSpPr>
          <p:cNvPr id="990" name="Google Shape;990;g2b97f969740_2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 Id="rId3"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5.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5.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5.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5.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5.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5.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5.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5.png"/></Relationships>
</file>

<file path=ppt/slideLayouts/_rels/slideLayout46.xml.rels><?xml version="1.0" encoding="UTF-8" standalone="yes"?><Relationships xmlns="http://schemas.openxmlformats.org/package/2006/relationships"><Relationship Id="rId20" Type="http://schemas.openxmlformats.org/officeDocument/2006/relationships/hyperlink" Target="https://www.instagram.com/icannorg" TargetMode="External"/><Relationship Id="rId11" Type="http://schemas.openxmlformats.org/officeDocument/2006/relationships/image" Target="../media/image28.png"/><Relationship Id="rId10" Type="http://schemas.openxmlformats.org/officeDocument/2006/relationships/hyperlink" Target="http://twitter.com/icann" TargetMode="External"/><Relationship Id="rId21" Type="http://schemas.openxmlformats.org/officeDocument/2006/relationships/image" Target="../media/image36.png"/><Relationship Id="rId13" Type="http://schemas.openxmlformats.org/officeDocument/2006/relationships/hyperlink" Target="http://facebook.com/icannorg" TargetMode="External"/><Relationship Id="rId12" Type="http://schemas.openxmlformats.org/officeDocument/2006/relationships/hyperlink" Target="https://www.facebook.com/icannorg" TargetMode="External"/><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hyperlink" Target="https://www.flickr.com/photos/icann" TargetMode="External"/><Relationship Id="rId4" Type="http://schemas.openxmlformats.org/officeDocument/2006/relationships/hyperlink" Target="http://flickr.com/photos/icann" TargetMode="External"/><Relationship Id="rId9" Type="http://schemas.openxmlformats.org/officeDocument/2006/relationships/hyperlink" Target="https://www.twitter.com/icann" TargetMode="External"/><Relationship Id="rId15" Type="http://schemas.openxmlformats.org/officeDocument/2006/relationships/hyperlink" Target="http://youtube.com/user/ICANNnews" TargetMode="External"/><Relationship Id="rId14" Type="http://schemas.openxmlformats.org/officeDocument/2006/relationships/image" Target="../media/image29.png"/><Relationship Id="rId17" Type="http://schemas.openxmlformats.org/officeDocument/2006/relationships/hyperlink" Target="https://www.youtube.com/user/ICANNnews" TargetMode="External"/><Relationship Id="rId16" Type="http://schemas.openxmlformats.org/officeDocument/2006/relationships/image" Target="../media/image45.png"/><Relationship Id="rId5" Type="http://schemas.openxmlformats.org/officeDocument/2006/relationships/image" Target="../media/image33.png"/><Relationship Id="rId19" Type="http://schemas.openxmlformats.org/officeDocument/2006/relationships/image" Target="../media/image41.png"/><Relationship Id="rId6" Type="http://schemas.openxmlformats.org/officeDocument/2006/relationships/hyperlink" Target="https://www.linkedin.com/company/icann" TargetMode="External"/><Relationship Id="rId18" Type="http://schemas.openxmlformats.org/officeDocument/2006/relationships/hyperlink" Target="https://soundcloud.com/icann" TargetMode="External"/><Relationship Id="rId7" Type="http://schemas.openxmlformats.org/officeDocument/2006/relationships/hyperlink" Target="http://linkedin.com/company/icann" TargetMode="External"/><Relationship Id="rId8" Type="http://schemas.openxmlformats.org/officeDocument/2006/relationships/image" Target="../media/image23.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37.png"/><Relationship Id="rId4" Type="http://schemas.openxmlformats.org/officeDocument/2006/relationships/image" Target="../media/image22.png"/><Relationship Id="rId9" Type="http://schemas.openxmlformats.org/officeDocument/2006/relationships/image" Target="../media/image27.png"/><Relationship Id="rId5" Type="http://schemas.openxmlformats.org/officeDocument/2006/relationships/image" Target="../media/image48.png"/><Relationship Id="rId6" Type="http://schemas.openxmlformats.org/officeDocument/2006/relationships/image" Target="../media/image30.png"/><Relationship Id="rId7" Type="http://schemas.openxmlformats.org/officeDocument/2006/relationships/image" Target="../media/image40.png"/><Relationship Id="rId8" Type="http://schemas.openxmlformats.org/officeDocument/2006/relationships/image" Target="../media/image32.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2 Decorative">
  <p:cSld name="Cover 2 Decorative">
    <p:spTree>
      <p:nvGrpSpPr>
        <p:cNvPr id="20" name="Shape 20"/>
        <p:cNvGrpSpPr/>
        <p:nvPr/>
      </p:nvGrpSpPr>
      <p:grpSpPr>
        <a:xfrm>
          <a:off x="0" y="0"/>
          <a:ext cx="0" cy="0"/>
          <a:chOff x="0" y="0"/>
          <a:chExt cx="0" cy="0"/>
        </a:xfrm>
      </p:grpSpPr>
      <p:pic>
        <p:nvPicPr>
          <p:cNvPr id="21" name="Google Shape;21;p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2" name="Google Shape;22;p7"/>
          <p:cNvSpPr txBox="1"/>
          <p:nvPr>
            <p:ph idx="1" type="body"/>
          </p:nvPr>
        </p:nvSpPr>
        <p:spPr>
          <a:xfrm>
            <a:off x="2228479" y="4617720"/>
            <a:ext cx="9295500" cy="575112"/>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3" name="Google Shape;23;p7"/>
          <p:cNvSpPr txBox="1"/>
          <p:nvPr>
            <p:ph idx="2" type="body"/>
          </p:nvPr>
        </p:nvSpPr>
        <p:spPr>
          <a:xfrm>
            <a:off x="2228479" y="5199656"/>
            <a:ext cx="9295500" cy="390521"/>
          </a:xfrm>
          <a:prstGeom prst="rect">
            <a:avLst/>
          </a:prstGeom>
          <a:noFill/>
          <a:ln>
            <a:noFill/>
          </a:ln>
        </p:spPr>
        <p:txBody>
          <a:bodyPr anchorCtr="0" anchor="b" bIns="0" lIns="0" spcFirstLastPara="1" rIns="0" wrap="square" tIns="0">
            <a:norm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4" name="Google Shape;24;p7"/>
          <p:cNvSpPr txBox="1"/>
          <p:nvPr>
            <p:ph idx="3" type="body"/>
          </p:nvPr>
        </p:nvSpPr>
        <p:spPr>
          <a:xfrm>
            <a:off x="2228479" y="5602567"/>
            <a:ext cx="9299448" cy="403785"/>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pic>
        <p:nvPicPr>
          <p:cNvPr id="25" name="Google Shape;25;p7"/>
          <p:cNvPicPr preferRelativeResize="0"/>
          <p:nvPr/>
        </p:nvPicPr>
        <p:blipFill rotWithShape="1">
          <a:blip r:embed="rId3">
            <a:alphaModFix/>
          </a:blip>
          <a:srcRect b="0" l="0" r="0" t="0"/>
          <a:stretch/>
        </p:blipFill>
        <p:spPr>
          <a:xfrm>
            <a:off x="326044" y="4878445"/>
            <a:ext cx="1193800" cy="952500"/>
          </a:xfrm>
          <a:prstGeom prst="rect">
            <a:avLst/>
          </a:prstGeom>
          <a:noFill/>
          <a:ln>
            <a:noFill/>
          </a:ln>
        </p:spPr>
      </p:pic>
      <p:sp>
        <p:nvSpPr>
          <p:cNvPr id="26" name="Google Shape;26;p7"/>
          <p:cNvSpPr/>
          <p:nvPr/>
        </p:nvSpPr>
        <p:spPr>
          <a:xfrm>
            <a:off x="1825043" y="6101651"/>
            <a:ext cx="45720" cy="45720"/>
          </a:xfrm>
          <a:prstGeom prst="ellipse">
            <a:avLst/>
          </a:prstGeom>
          <a:solidFill>
            <a:schemeClr val="lt1"/>
          </a:solidFill>
          <a:ln>
            <a:noFill/>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Clr>
                <a:srgbClr val="000000"/>
              </a:buClr>
              <a:buSzPts val="450"/>
              <a:buFont typeface="Arial"/>
              <a:buNone/>
            </a:pPr>
            <a:r>
              <a:t/>
            </a:r>
            <a:endParaRPr b="0" i="0" sz="450" u="none" cap="none" strike="noStrike">
              <a:solidFill>
                <a:schemeClr val="lt1"/>
              </a:solidFill>
              <a:latin typeface="Arial"/>
              <a:ea typeface="Arial"/>
              <a:cs typeface="Arial"/>
              <a:sym typeface="Arial"/>
            </a:endParaRPr>
          </a:p>
        </p:txBody>
      </p:sp>
      <p:cxnSp>
        <p:nvCxnSpPr>
          <p:cNvPr id="27" name="Google Shape;27;p7"/>
          <p:cNvCxnSpPr/>
          <p:nvPr/>
        </p:nvCxnSpPr>
        <p:spPr>
          <a:xfrm rot="10800000">
            <a:off x="0" y="6124669"/>
            <a:ext cx="1793872" cy="0"/>
          </a:xfrm>
          <a:prstGeom prst="straightConnector1">
            <a:avLst/>
          </a:prstGeom>
          <a:noFill/>
          <a:ln cap="flat" cmpd="sng" w="12700">
            <a:solidFill>
              <a:schemeClr val="lt1"/>
            </a:solidFill>
            <a:prstDash val="solid"/>
            <a:round/>
            <a:headEnd len="sm" w="sm" type="none"/>
            <a:tailEnd len="sm" w="sm" type="none"/>
          </a:ln>
        </p:spPr>
      </p:cxnSp>
      <p:cxnSp>
        <p:nvCxnSpPr>
          <p:cNvPr id="28" name="Google Shape;28;p7"/>
          <p:cNvCxnSpPr/>
          <p:nvPr/>
        </p:nvCxnSpPr>
        <p:spPr>
          <a:xfrm rot="10800000">
            <a:off x="1892734" y="6124511"/>
            <a:ext cx="9720781" cy="0"/>
          </a:xfrm>
          <a:prstGeom prst="straightConnector1">
            <a:avLst/>
          </a:prstGeom>
          <a:noFill/>
          <a:ln cap="flat" cmpd="sng" w="12700">
            <a:solidFill>
              <a:schemeClr val="lt1"/>
            </a:solidFill>
            <a:prstDash val="solid"/>
            <a:round/>
            <a:headEnd len="sm" w="sm" type="none"/>
            <a:tailEnd len="sm" w="sm" type="none"/>
          </a:ln>
        </p:spPr>
      </p:cxnSp>
      <p:sp>
        <p:nvSpPr>
          <p:cNvPr id="29" name="Google Shape;29;p7"/>
          <p:cNvSpPr/>
          <p:nvPr/>
        </p:nvSpPr>
        <p:spPr>
          <a:xfrm flipH="1">
            <a:off x="11642081" y="6101651"/>
            <a:ext cx="45720" cy="45720"/>
          </a:xfrm>
          <a:prstGeom prst="ellipse">
            <a:avLst/>
          </a:prstGeom>
          <a:solidFill>
            <a:schemeClr val="lt1"/>
          </a:solidFill>
          <a:ln>
            <a:noFill/>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Clr>
                <a:srgbClr val="000000"/>
              </a:buClr>
              <a:buSzPts val="450"/>
              <a:buFont typeface="Arial"/>
              <a:buNone/>
            </a:pPr>
            <a:r>
              <a:t/>
            </a:r>
            <a:endParaRPr b="0" i="0" sz="450" u="none" cap="none" strike="noStrike">
              <a:solidFill>
                <a:schemeClr val="lt1"/>
              </a:solidFill>
              <a:latin typeface="Arial"/>
              <a:ea typeface="Arial"/>
              <a:cs typeface="Arial"/>
              <a:sym typeface="Arial"/>
            </a:endParaRPr>
          </a:p>
        </p:txBody>
      </p:sp>
      <p:sp>
        <p:nvSpPr>
          <p:cNvPr id="30" name="Google Shape;30;p7"/>
          <p:cNvSpPr/>
          <p:nvPr/>
        </p:nvSpPr>
        <p:spPr>
          <a:xfrm flipH="1">
            <a:off x="11642081" y="3470373"/>
            <a:ext cx="45720" cy="45720"/>
          </a:xfrm>
          <a:prstGeom prst="ellipse">
            <a:avLst/>
          </a:prstGeom>
          <a:solidFill>
            <a:schemeClr val="lt1"/>
          </a:solidFill>
          <a:ln>
            <a:noFill/>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Clr>
                <a:srgbClr val="000000"/>
              </a:buClr>
              <a:buSzPts val="450"/>
              <a:buFont typeface="Arial"/>
              <a:buNone/>
            </a:pPr>
            <a:r>
              <a:t/>
            </a:r>
            <a:endParaRPr b="0" i="0" sz="450" u="none" cap="none" strike="noStrike">
              <a:solidFill>
                <a:schemeClr val="lt1"/>
              </a:solidFill>
              <a:latin typeface="Arial"/>
              <a:ea typeface="Arial"/>
              <a:cs typeface="Arial"/>
              <a:sym typeface="Arial"/>
            </a:endParaRPr>
          </a:p>
        </p:txBody>
      </p:sp>
      <p:cxnSp>
        <p:nvCxnSpPr>
          <p:cNvPr id="31" name="Google Shape;31;p7"/>
          <p:cNvCxnSpPr/>
          <p:nvPr/>
        </p:nvCxnSpPr>
        <p:spPr>
          <a:xfrm rot="10800000">
            <a:off x="1849172" y="3552825"/>
            <a:ext cx="0" cy="2529959"/>
          </a:xfrm>
          <a:prstGeom prst="straightConnector1">
            <a:avLst/>
          </a:prstGeom>
          <a:noFill/>
          <a:ln cap="flat" cmpd="sng" w="12700">
            <a:solidFill>
              <a:schemeClr val="lt1"/>
            </a:solidFill>
            <a:prstDash val="solid"/>
            <a:round/>
            <a:headEnd len="sm" w="sm" type="none"/>
            <a:tailEnd len="sm" w="sm" type="none"/>
          </a:ln>
        </p:spPr>
      </p:cxnSp>
      <p:sp>
        <p:nvSpPr>
          <p:cNvPr id="32" name="Google Shape;32;p7"/>
          <p:cNvSpPr/>
          <p:nvPr/>
        </p:nvSpPr>
        <p:spPr>
          <a:xfrm rot="-5400000">
            <a:off x="1847726" y="3495590"/>
            <a:ext cx="121764" cy="11887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Clr>
                <a:srgbClr val="000000"/>
              </a:buClr>
              <a:buSzPts val="450"/>
              <a:buFont typeface="Arial"/>
              <a:buNone/>
            </a:pPr>
            <a:r>
              <a:t/>
            </a:r>
            <a:endParaRPr b="0" i="0" sz="450" u="none" cap="none" strike="noStrike">
              <a:solidFill>
                <a:schemeClr val="dk1"/>
              </a:solidFill>
              <a:latin typeface="Arial"/>
              <a:ea typeface="Arial"/>
              <a:cs typeface="Arial"/>
              <a:sym typeface="Arial"/>
            </a:endParaRPr>
          </a:p>
        </p:txBody>
      </p:sp>
      <p:cxnSp>
        <p:nvCxnSpPr>
          <p:cNvPr id="33" name="Google Shape;33;p7"/>
          <p:cNvCxnSpPr/>
          <p:nvPr/>
        </p:nvCxnSpPr>
        <p:spPr>
          <a:xfrm rot="10800000">
            <a:off x="1899083" y="3494144"/>
            <a:ext cx="9714432" cy="0"/>
          </a:xfrm>
          <a:prstGeom prst="straightConnector1">
            <a:avLst/>
          </a:prstGeom>
          <a:noFill/>
          <a:ln cap="flat" cmpd="sng" w="12700">
            <a:solidFill>
              <a:schemeClr val="lt1"/>
            </a:solidFill>
            <a:prstDash val="solid"/>
            <a:round/>
            <a:headEnd len="sm" w="sm" type="none"/>
            <a:tailEnd len="sm" w="sm" type="none"/>
          </a:ln>
        </p:spPr>
      </p:cxnSp>
      <p:sp>
        <p:nvSpPr>
          <p:cNvPr id="34" name="Google Shape;34;p7"/>
          <p:cNvSpPr txBox="1"/>
          <p:nvPr>
            <p:ph type="title"/>
          </p:nvPr>
        </p:nvSpPr>
        <p:spPr>
          <a:xfrm>
            <a:off x="2228479" y="2020824"/>
            <a:ext cx="9295500" cy="1325563"/>
          </a:xfrm>
          <a:prstGeom prst="rect">
            <a:avLst/>
          </a:prstGeom>
          <a:noFill/>
          <a:ln>
            <a:noFill/>
          </a:ln>
        </p:spPr>
        <p:txBody>
          <a:bodyPr anchorCtr="0" anchor="b" bIns="0" lIns="0" spcFirstLastPara="1" rIns="0" wrap="square" tIns="0">
            <a:normAutofit/>
          </a:bodyPr>
          <a:lstStyle>
            <a:lvl1pPr lvl="0" marR="0" rtl="0" algn="l">
              <a:lnSpc>
                <a:spcPct val="100000"/>
              </a:lnSpc>
              <a:spcBef>
                <a:spcPts val="0"/>
              </a:spcBef>
              <a:spcAft>
                <a:spcPts val="0"/>
              </a:spcAft>
              <a:buClr>
                <a:schemeClr val="lt1"/>
              </a:buClr>
              <a:buSzPts val="3600"/>
              <a:buFont typeface="Arial"/>
              <a:buNone/>
              <a:defRPr b="1" i="0" sz="36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5" name="Google Shape;35;p7"/>
          <p:cNvSpPr txBox="1"/>
          <p:nvPr>
            <p:ph idx="4" type="body"/>
          </p:nvPr>
        </p:nvSpPr>
        <p:spPr>
          <a:xfrm>
            <a:off x="2228478" y="3666744"/>
            <a:ext cx="9299448" cy="576072"/>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chemeClr val="lt1"/>
              </a:buClr>
              <a:buSzPts val="1800"/>
              <a:buFont typeface="Arial"/>
              <a:buNone/>
              <a:defRPr b="1" i="0" sz="18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ternate Background 1">
  <p:cSld name="Alternate Background 1">
    <p:spTree>
      <p:nvGrpSpPr>
        <p:cNvPr id="90" name="Shape 90"/>
        <p:cNvGrpSpPr/>
        <p:nvPr/>
      </p:nvGrpSpPr>
      <p:grpSpPr>
        <a:xfrm>
          <a:off x="0" y="0"/>
          <a:ext cx="0" cy="0"/>
          <a:chOff x="0" y="0"/>
          <a:chExt cx="0" cy="0"/>
        </a:xfrm>
      </p:grpSpPr>
      <p:pic>
        <p:nvPicPr>
          <p:cNvPr id="91" name="Google Shape;91;p12"/>
          <p:cNvPicPr preferRelativeResize="0"/>
          <p:nvPr/>
        </p:nvPicPr>
        <p:blipFill rotWithShape="1">
          <a:blip r:embed="rId2">
            <a:alphaModFix/>
          </a:blip>
          <a:srcRect b="0" l="0" r="0" t="0"/>
          <a:stretch/>
        </p:blipFill>
        <p:spPr>
          <a:xfrm>
            <a:off x="0" y="683491"/>
            <a:ext cx="12192000" cy="5564909"/>
          </a:xfrm>
          <a:prstGeom prst="rect">
            <a:avLst/>
          </a:prstGeom>
          <a:noFill/>
          <a:ln>
            <a:noFill/>
          </a:ln>
        </p:spPr>
      </p:pic>
      <p:sp>
        <p:nvSpPr>
          <p:cNvPr id="92" name="Google Shape;92;p12"/>
          <p:cNvSpPr/>
          <p:nvPr/>
        </p:nvSpPr>
        <p:spPr>
          <a:xfrm>
            <a:off x="0" y="790814"/>
            <a:ext cx="12192000" cy="5346700"/>
          </a:xfrm>
          <a:prstGeom prst="rect">
            <a:avLst/>
          </a:prstGeom>
          <a:gradFill>
            <a:gsLst>
              <a:gs pos="0">
                <a:srgbClr val="FFFFFF">
                  <a:alpha val="72156"/>
                </a:srgbClr>
              </a:gs>
              <a:gs pos="24000">
                <a:srgbClr val="CCE8F8">
                  <a:alpha val="41960"/>
                </a:srgbClr>
              </a:gs>
              <a:gs pos="69000">
                <a:srgbClr val="CCE8F8">
                  <a:alpha val="60000"/>
                </a:srgbClr>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93" name="Google Shape;93;p12"/>
          <p:cNvSpPr txBox="1"/>
          <p:nvPr>
            <p:ph type="title"/>
          </p:nvPr>
        </p:nvSpPr>
        <p:spPr>
          <a:xfrm>
            <a:off x="420624" y="48278"/>
            <a:ext cx="10847121" cy="434888"/>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0"/>
              </a:spcBef>
              <a:spcAft>
                <a:spcPts val="0"/>
              </a:spcAft>
              <a:buClr>
                <a:srgbClr val="0B3458"/>
              </a:buClr>
              <a:buSzPts val="2800"/>
              <a:buFont typeface="Arial"/>
              <a:buNone/>
              <a:defRPr b="1" i="0" sz="2800" u="none" cap="none" strike="noStrike">
                <a:solidFill>
                  <a:srgbClr val="0B345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ternate Background 2">
  <p:cSld name="Alternate Background 2">
    <p:spTree>
      <p:nvGrpSpPr>
        <p:cNvPr id="94" name="Shape 94"/>
        <p:cNvGrpSpPr/>
        <p:nvPr/>
      </p:nvGrpSpPr>
      <p:grpSpPr>
        <a:xfrm>
          <a:off x="0" y="0"/>
          <a:ext cx="0" cy="0"/>
          <a:chOff x="0" y="0"/>
          <a:chExt cx="0" cy="0"/>
        </a:xfrm>
      </p:grpSpPr>
      <p:pic>
        <p:nvPicPr>
          <p:cNvPr id="95" name="Google Shape;95;p13"/>
          <p:cNvPicPr preferRelativeResize="0"/>
          <p:nvPr/>
        </p:nvPicPr>
        <p:blipFill rotWithShape="1">
          <a:blip r:embed="rId2">
            <a:alphaModFix/>
          </a:blip>
          <a:srcRect b="0" l="0" r="0" t="0"/>
          <a:stretch/>
        </p:blipFill>
        <p:spPr>
          <a:xfrm>
            <a:off x="0" y="654425"/>
            <a:ext cx="12192000" cy="5620869"/>
          </a:xfrm>
          <a:prstGeom prst="rect">
            <a:avLst/>
          </a:prstGeom>
          <a:noFill/>
          <a:ln>
            <a:noFill/>
          </a:ln>
        </p:spPr>
      </p:pic>
      <p:sp>
        <p:nvSpPr>
          <p:cNvPr id="96" name="Google Shape;96;p13"/>
          <p:cNvSpPr txBox="1"/>
          <p:nvPr>
            <p:ph type="title"/>
          </p:nvPr>
        </p:nvSpPr>
        <p:spPr>
          <a:xfrm>
            <a:off x="420624" y="48278"/>
            <a:ext cx="10847121" cy="434888"/>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0"/>
              </a:spcBef>
              <a:spcAft>
                <a:spcPts val="0"/>
              </a:spcAft>
              <a:buClr>
                <a:srgbClr val="0B3458"/>
              </a:buClr>
              <a:buSzPts val="2800"/>
              <a:buFont typeface="Arial"/>
              <a:buNone/>
              <a:defRPr b="1" i="0" sz="2800" u="none" cap="none" strike="noStrike">
                <a:solidFill>
                  <a:srgbClr val="0B345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ternate Background 3" showMasterSp="0">
  <p:cSld name="Alternate Background 3">
    <p:spTree>
      <p:nvGrpSpPr>
        <p:cNvPr id="97" name="Shape 97"/>
        <p:cNvGrpSpPr/>
        <p:nvPr/>
      </p:nvGrpSpPr>
      <p:grpSpPr>
        <a:xfrm>
          <a:off x="0" y="0"/>
          <a:ext cx="0" cy="0"/>
          <a:chOff x="0" y="0"/>
          <a:chExt cx="0" cy="0"/>
        </a:xfrm>
      </p:grpSpPr>
      <p:pic>
        <p:nvPicPr>
          <p:cNvPr id="98" name="Google Shape;98;p14"/>
          <p:cNvPicPr preferRelativeResize="0"/>
          <p:nvPr/>
        </p:nvPicPr>
        <p:blipFill rotWithShape="1">
          <a:blip r:embed="rId2">
            <a:alphaModFix/>
          </a:blip>
          <a:srcRect b="0" l="0" r="0" t="0"/>
          <a:stretch/>
        </p:blipFill>
        <p:spPr>
          <a:xfrm>
            <a:off x="0" y="613037"/>
            <a:ext cx="12192000" cy="5696861"/>
          </a:xfrm>
          <a:prstGeom prst="rect">
            <a:avLst/>
          </a:prstGeom>
          <a:noFill/>
          <a:ln>
            <a:noFill/>
          </a:ln>
        </p:spPr>
      </p:pic>
      <p:cxnSp>
        <p:nvCxnSpPr>
          <p:cNvPr id="99" name="Google Shape;99;p14"/>
          <p:cNvCxnSpPr/>
          <p:nvPr/>
        </p:nvCxnSpPr>
        <p:spPr>
          <a:xfrm rot="10800000">
            <a:off x="0" y="608083"/>
            <a:ext cx="12192000" cy="0"/>
          </a:xfrm>
          <a:prstGeom prst="straightConnector1">
            <a:avLst/>
          </a:prstGeom>
          <a:noFill/>
          <a:ln cap="flat" cmpd="sng" w="19050">
            <a:solidFill>
              <a:srgbClr val="0B3458"/>
            </a:solidFill>
            <a:prstDash val="solid"/>
            <a:round/>
            <a:headEnd len="sm" w="sm" type="none"/>
            <a:tailEnd len="sm" w="sm" type="none"/>
          </a:ln>
        </p:spPr>
      </p:cxnSp>
      <p:cxnSp>
        <p:nvCxnSpPr>
          <p:cNvPr id="100" name="Google Shape;100;p14"/>
          <p:cNvCxnSpPr/>
          <p:nvPr/>
        </p:nvCxnSpPr>
        <p:spPr>
          <a:xfrm rot="10800000">
            <a:off x="0" y="6320547"/>
            <a:ext cx="12192000" cy="0"/>
          </a:xfrm>
          <a:prstGeom prst="straightConnector1">
            <a:avLst/>
          </a:prstGeom>
          <a:noFill/>
          <a:ln cap="flat" cmpd="sng" w="19050">
            <a:solidFill>
              <a:srgbClr val="0B3458"/>
            </a:solidFill>
            <a:prstDash val="solid"/>
            <a:round/>
            <a:headEnd len="sm" w="sm" type="none"/>
            <a:tailEnd len="sm" w="sm" type="none"/>
          </a:ln>
        </p:spPr>
      </p:cxnSp>
      <p:sp>
        <p:nvSpPr>
          <p:cNvPr id="101" name="Google Shape;101;p14"/>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2B49"/>
                </a:solidFill>
                <a:latin typeface="Arial"/>
                <a:ea typeface="Arial"/>
                <a:cs typeface="Arial"/>
                <a:sym typeface="Arial"/>
              </a:rPr>
              <a:t>   | </a:t>
            </a:r>
            <a:fld id="{00000000-1234-1234-1234-123412341234}" type="slidenum">
              <a:rPr b="0" i="0" lang="en-GB" sz="1200" u="none" cap="none" strike="noStrike">
                <a:solidFill>
                  <a:srgbClr val="002B49"/>
                </a:solidFill>
                <a:latin typeface="Arial"/>
                <a:ea typeface="Arial"/>
                <a:cs typeface="Arial"/>
                <a:sym typeface="Arial"/>
              </a:rPr>
              <a:t>‹#›</a:t>
            </a:fld>
            <a:endParaRPr b="0" i="0" sz="1200" u="none" cap="none" strike="noStrike">
              <a:solidFill>
                <a:srgbClr val="002B49"/>
              </a:solidFill>
              <a:latin typeface="Arial"/>
              <a:ea typeface="Arial"/>
              <a:cs typeface="Arial"/>
              <a:sym typeface="Arial"/>
            </a:endParaRPr>
          </a:p>
        </p:txBody>
      </p:sp>
      <p:pic>
        <p:nvPicPr>
          <p:cNvPr id="102" name="Google Shape;102;p14"/>
          <p:cNvPicPr preferRelativeResize="0"/>
          <p:nvPr/>
        </p:nvPicPr>
        <p:blipFill rotWithShape="1">
          <a:blip r:embed="rId3">
            <a:alphaModFix/>
          </a:blip>
          <a:srcRect b="0" l="0" r="0" t="0"/>
          <a:stretch/>
        </p:blipFill>
        <p:spPr>
          <a:xfrm>
            <a:off x="365760" y="6464808"/>
            <a:ext cx="390801" cy="312641"/>
          </a:xfrm>
          <a:prstGeom prst="rect">
            <a:avLst/>
          </a:prstGeom>
          <a:noFill/>
          <a:ln>
            <a:noFill/>
          </a:ln>
        </p:spPr>
      </p:pic>
      <p:sp>
        <p:nvSpPr>
          <p:cNvPr id="103" name="Google Shape;103;p14"/>
          <p:cNvSpPr txBox="1"/>
          <p:nvPr>
            <p:ph type="title"/>
          </p:nvPr>
        </p:nvSpPr>
        <p:spPr>
          <a:xfrm>
            <a:off x="420624" y="48278"/>
            <a:ext cx="10847121" cy="434888"/>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0"/>
              </a:spcBef>
              <a:spcAft>
                <a:spcPts val="0"/>
              </a:spcAft>
              <a:buClr>
                <a:srgbClr val="0B3458"/>
              </a:buClr>
              <a:buSzPts val="2800"/>
              <a:buFont typeface="Arial"/>
              <a:buNone/>
              <a:defRPr b="1" i="0" sz="2800" u="none" cap="none" strike="noStrike">
                <a:solidFill>
                  <a:srgbClr val="0B345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1.1" showMasterSp="0">
  <p:cSld name="Agenda 1.1">
    <p:spTree>
      <p:nvGrpSpPr>
        <p:cNvPr id="104" name="Shape 104"/>
        <p:cNvGrpSpPr/>
        <p:nvPr/>
      </p:nvGrpSpPr>
      <p:grpSpPr>
        <a:xfrm>
          <a:off x="0" y="0"/>
          <a:ext cx="0" cy="0"/>
          <a:chOff x="0" y="0"/>
          <a:chExt cx="0" cy="0"/>
        </a:xfrm>
      </p:grpSpPr>
      <p:pic>
        <p:nvPicPr>
          <p:cNvPr id="105" name="Google Shape;105;p15"/>
          <p:cNvPicPr preferRelativeResize="0"/>
          <p:nvPr/>
        </p:nvPicPr>
        <p:blipFill rotWithShape="1">
          <a:blip r:embed="rId2">
            <a:alphaModFix/>
          </a:blip>
          <a:srcRect b="0" l="0" r="0" t="0"/>
          <a:stretch/>
        </p:blipFill>
        <p:spPr>
          <a:xfrm>
            <a:off x="0" y="-1"/>
            <a:ext cx="12192002" cy="6858000"/>
          </a:xfrm>
          <a:prstGeom prst="rect">
            <a:avLst/>
          </a:prstGeom>
          <a:noFill/>
          <a:ln>
            <a:noFill/>
          </a:ln>
        </p:spPr>
      </p:pic>
      <p:sp>
        <p:nvSpPr>
          <p:cNvPr id="106" name="Google Shape;106;p15"/>
          <p:cNvSpPr txBox="1"/>
          <p:nvPr>
            <p:ph type="title"/>
          </p:nvPr>
        </p:nvSpPr>
        <p:spPr>
          <a:xfrm>
            <a:off x="779917" y="824754"/>
            <a:ext cx="10576000" cy="1768314"/>
          </a:xfrm>
          <a:prstGeom prst="rect">
            <a:avLst/>
          </a:prstGeom>
          <a:noFill/>
          <a:ln>
            <a:noFill/>
          </a:ln>
        </p:spPr>
        <p:txBody>
          <a:bodyPr anchorCtr="0" anchor="b" bIns="45700" lIns="91425" spcFirstLastPara="1" rIns="91425" wrap="square" tIns="45700">
            <a:norm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07" name="Google Shape;107;p15"/>
          <p:cNvPicPr preferRelativeResize="0"/>
          <p:nvPr/>
        </p:nvPicPr>
        <p:blipFill rotWithShape="1">
          <a:blip r:embed="rId3">
            <a:alphaModFix/>
          </a:blip>
          <a:srcRect b="0" l="0" r="0" t="0"/>
          <a:stretch/>
        </p:blipFill>
        <p:spPr>
          <a:xfrm>
            <a:off x="365760" y="6464808"/>
            <a:ext cx="365760" cy="291830"/>
          </a:xfrm>
          <a:prstGeom prst="rect">
            <a:avLst/>
          </a:prstGeom>
          <a:noFill/>
          <a:ln>
            <a:noFill/>
          </a:ln>
        </p:spPr>
      </p:pic>
      <p:sp>
        <p:nvSpPr>
          <p:cNvPr id="108" name="Google Shape;108;p15"/>
          <p:cNvSpPr txBox="1"/>
          <p:nvPr/>
        </p:nvSpPr>
        <p:spPr>
          <a:xfrm>
            <a:off x="11490138" y="6445466"/>
            <a:ext cx="708212" cy="365125"/>
          </a:xfrm>
          <a:prstGeom prst="rect">
            <a:avLst/>
          </a:prstGeom>
          <a:noFill/>
          <a:ln>
            <a:noFill/>
          </a:ln>
        </p:spPr>
        <p:txBody>
          <a:bodyPr anchorCtr="0" anchor="t" bIns="45700" lIns="0" spcFirstLastPara="1" rIns="0" wrap="square" tIns="45700">
            <a:norm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Arial"/>
                <a:ea typeface="Arial"/>
                <a:cs typeface="Arial"/>
                <a:sym typeface="Arial"/>
              </a:rPr>
              <a:t>   | </a:t>
            </a:r>
            <a:fld id="{00000000-1234-1234-1234-123412341234}" type="slidenum">
              <a:rPr b="0" i="0" lang="en-GB"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109" name="Google Shape;109;p15"/>
          <p:cNvSpPr/>
          <p:nvPr/>
        </p:nvSpPr>
        <p:spPr>
          <a:xfrm>
            <a:off x="536845" y="6297687"/>
            <a:ext cx="45720" cy="45720"/>
          </a:xfrm>
          <a:prstGeom prst="ellipse">
            <a:avLst/>
          </a:prstGeom>
          <a:solidFill>
            <a:schemeClr val="lt1"/>
          </a:solidFill>
          <a:ln>
            <a:noFill/>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Clr>
                <a:srgbClr val="000000"/>
              </a:buClr>
              <a:buSzPts val="450"/>
              <a:buFont typeface="Arial"/>
              <a:buNone/>
            </a:pPr>
            <a:r>
              <a:t/>
            </a:r>
            <a:endParaRPr b="0" i="0" sz="450" u="none" cap="none" strike="noStrike">
              <a:solidFill>
                <a:schemeClr val="lt1"/>
              </a:solidFill>
              <a:latin typeface="Arial"/>
              <a:ea typeface="Arial"/>
              <a:cs typeface="Arial"/>
              <a:sym typeface="Arial"/>
            </a:endParaRPr>
          </a:p>
        </p:txBody>
      </p:sp>
      <p:cxnSp>
        <p:nvCxnSpPr>
          <p:cNvPr id="110" name="Google Shape;110;p15"/>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111" name="Google Shape;111;p15"/>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cxnSp>
        <p:nvCxnSpPr>
          <p:cNvPr id="112" name="Google Shape;112;p15"/>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sp>
        <p:nvSpPr>
          <p:cNvPr id="113" name="Google Shape;113;p15"/>
          <p:cNvSpPr/>
          <p:nvPr/>
        </p:nvSpPr>
        <p:spPr>
          <a:xfrm flipH="1">
            <a:off x="11619649" y="2649757"/>
            <a:ext cx="45720" cy="45720"/>
          </a:xfrm>
          <a:prstGeom prst="ellipse">
            <a:avLst/>
          </a:prstGeom>
          <a:solidFill>
            <a:schemeClr val="lt1"/>
          </a:solidFill>
          <a:ln>
            <a:noFill/>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Clr>
                <a:srgbClr val="000000"/>
              </a:buClr>
              <a:buSzPts val="450"/>
              <a:buFont typeface="Arial"/>
              <a:buNone/>
            </a:pPr>
            <a:r>
              <a:t/>
            </a:r>
            <a:endParaRPr b="0" i="0" sz="450" u="none" cap="none" strike="noStrike">
              <a:solidFill>
                <a:schemeClr val="lt1"/>
              </a:solidFill>
              <a:latin typeface="Arial"/>
              <a:ea typeface="Arial"/>
              <a:cs typeface="Arial"/>
              <a:sym typeface="Arial"/>
            </a:endParaRPr>
          </a:p>
        </p:txBody>
      </p:sp>
      <p:cxnSp>
        <p:nvCxnSpPr>
          <p:cNvPr id="114" name="Google Shape;114;p15"/>
          <p:cNvCxnSpPr>
            <a:endCxn id="115" idx="0"/>
          </p:cNvCxnSpPr>
          <p:nvPr/>
        </p:nvCxnSpPr>
        <p:spPr>
          <a:xfrm rot="10800000">
            <a:off x="557799" y="2734410"/>
            <a:ext cx="0" cy="3544500"/>
          </a:xfrm>
          <a:prstGeom prst="straightConnector1">
            <a:avLst/>
          </a:prstGeom>
          <a:noFill/>
          <a:ln cap="flat" cmpd="sng" w="12700">
            <a:solidFill>
              <a:schemeClr val="lt1"/>
            </a:solidFill>
            <a:prstDash val="solid"/>
            <a:round/>
            <a:headEnd len="sm" w="sm" type="none"/>
            <a:tailEnd len="sm" w="sm" type="none"/>
          </a:ln>
        </p:spPr>
      </p:cxnSp>
      <p:sp>
        <p:nvSpPr>
          <p:cNvPr id="115" name="Google Shape;115;p15"/>
          <p:cNvSpPr/>
          <p:nvPr/>
        </p:nvSpPr>
        <p:spPr>
          <a:xfrm rot="-5400000">
            <a:off x="556353" y="2674974"/>
            <a:ext cx="121764" cy="11887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Clr>
                <a:srgbClr val="000000"/>
              </a:buClr>
              <a:buSzPts val="450"/>
              <a:buFont typeface="Arial"/>
              <a:buNone/>
            </a:pPr>
            <a:r>
              <a:t/>
            </a:r>
            <a:endParaRPr b="0" i="0" sz="450" u="none" cap="none" strike="noStrike">
              <a:solidFill>
                <a:schemeClr val="dk1"/>
              </a:solidFill>
              <a:latin typeface="Arial"/>
              <a:ea typeface="Arial"/>
              <a:cs typeface="Arial"/>
              <a:sym typeface="Arial"/>
            </a:endParaRPr>
          </a:p>
        </p:txBody>
      </p:sp>
      <p:cxnSp>
        <p:nvCxnSpPr>
          <p:cNvPr id="116" name="Google Shape;116;p15"/>
          <p:cNvCxnSpPr/>
          <p:nvPr/>
        </p:nvCxnSpPr>
        <p:spPr>
          <a:xfrm rot="10800000">
            <a:off x="616655" y="2673528"/>
            <a:ext cx="10957279" cy="0"/>
          </a:xfrm>
          <a:prstGeom prst="straightConnector1">
            <a:avLst/>
          </a:prstGeom>
          <a:noFill/>
          <a:ln cap="flat" cmpd="sng" w="12700">
            <a:solidFill>
              <a:schemeClr val="lt1"/>
            </a:solidFill>
            <a:prstDash val="solid"/>
            <a:round/>
            <a:headEnd len="sm" w="sm" type="none"/>
            <a:tailEnd len="sm" w="sm" type="none"/>
          </a:ln>
        </p:spPr>
      </p:cxnSp>
      <p:sp>
        <p:nvSpPr>
          <p:cNvPr id="117" name="Google Shape;117;p15"/>
          <p:cNvSpPr txBox="1"/>
          <p:nvPr>
            <p:ph idx="1" type="body"/>
          </p:nvPr>
        </p:nvSpPr>
        <p:spPr>
          <a:xfrm>
            <a:off x="800099" y="2765533"/>
            <a:ext cx="10543117" cy="927926"/>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56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3pPr>
            <a:lvl4pPr indent="-228600" lvl="3" marL="18288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4pPr>
            <a:lvl5pPr indent="-228600" lvl="4" marL="22860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18" name="Google Shape;118;p15"/>
          <p:cNvSpPr/>
          <p:nvPr/>
        </p:nvSpPr>
        <p:spPr>
          <a:xfrm flipH="1">
            <a:off x="11614601" y="6297687"/>
            <a:ext cx="45720" cy="45720"/>
          </a:xfrm>
          <a:prstGeom prst="ellipse">
            <a:avLst/>
          </a:prstGeom>
          <a:solidFill>
            <a:schemeClr val="lt1"/>
          </a:solidFill>
          <a:ln>
            <a:noFill/>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Clr>
                <a:srgbClr val="000000"/>
              </a:buClr>
              <a:buSzPts val="450"/>
              <a:buFont typeface="Arial"/>
              <a:buNone/>
            </a:pPr>
            <a:r>
              <a:t/>
            </a:r>
            <a:endParaRPr b="0" i="0" sz="45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1.2" showMasterSp="0">
  <p:cSld name="Agenda 1.2">
    <p:spTree>
      <p:nvGrpSpPr>
        <p:cNvPr id="119" name="Shape 119"/>
        <p:cNvGrpSpPr/>
        <p:nvPr/>
      </p:nvGrpSpPr>
      <p:grpSpPr>
        <a:xfrm>
          <a:off x="0" y="0"/>
          <a:ext cx="0" cy="0"/>
          <a:chOff x="0" y="0"/>
          <a:chExt cx="0" cy="0"/>
        </a:xfrm>
      </p:grpSpPr>
      <p:pic>
        <p:nvPicPr>
          <p:cNvPr id="120" name="Google Shape;120;p16"/>
          <p:cNvPicPr preferRelativeResize="0"/>
          <p:nvPr/>
        </p:nvPicPr>
        <p:blipFill rotWithShape="1">
          <a:blip r:embed="rId2">
            <a:alphaModFix/>
          </a:blip>
          <a:srcRect b="0" l="0" r="0" t="0"/>
          <a:stretch/>
        </p:blipFill>
        <p:spPr>
          <a:xfrm>
            <a:off x="0" y="0"/>
            <a:ext cx="12216385" cy="6858000"/>
          </a:xfrm>
          <a:prstGeom prst="rect">
            <a:avLst/>
          </a:prstGeom>
          <a:noFill/>
          <a:ln>
            <a:noFill/>
          </a:ln>
        </p:spPr>
      </p:pic>
      <p:pic>
        <p:nvPicPr>
          <p:cNvPr id="121" name="Google Shape;121;p16"/>
          <p:cNvPicPr preferRelativeResize="0"/>
          <p:nvPr/>
        </p:nvPicPr>
        <p:blipFill rotWithShape="1">
          <a:blip r:embed="rId3">
            <a:alphaModFix/>
          </a:blip>
          <a:srcRect b="0" l="0" r="0" t="0"/>
          <a:stretch/>
        </p:blipFill>
        <p:spPr>
          <a:xfrm>
            <a:off x="368425" y="6464808"/>
            <a:ext cx="365760" cy="291830"/>
          </a:xfrm>
          <a:prstGeom prst="rect">
            <a:avLst/>
          </a:prstGeom>
          <a:noFill/>
          <a:ln>
            <a:noFill/>
          </a:ln>
        </p:spPr>
      </p:pic>
      <p:sp>
        <p:nvSpPr>
          <p:cNvPr id="122" name="Google Shape;122;p16"/>
          <p:cNvSpPr txBox="1"/>
          <p:nvPr/>
        </p:nvSpPr>
        <p:spPr>
          <a:xfrm>
            <a:off x="1149013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Arial"/>
                <a:ea typeface="Arial"/>
                <a:cs typeface="Arial"/>
                <a:sym typeface="Arial"/>
              </a:rPr>
              <a:t>   | </a:t>
            </a:r>
            <a:fld id="{00000000-1234-1234-1234-123412341234}" type="slidenum">
              <a:rPr b="0" i="0" lang="en-GB"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123" name="Google Shape;123;p16"/>
          <p:cNvSpPr txBox="1"/>
          <p:nvPr>
            <p:ph type="title"/>
          </p:nvPr>
        </p:nvSpPr>
        <p:spPr>
          <a:xfrm>
            <a:off x="779917" y="824754"/>
            <a:ext cx="10576000" cy="1768314"/>
          </a:xfrm>
          <a:prstGeom prst="rect">
            <a:avLst/>
          </a:prstGeom>
          <a:noFill/>
          <a:ln>
            <a:noFill/>
          </a:ln>
        </p:spPr>
        <p:txBody>
          <a:bodyPr anchorCtr="0" anchor="b" bIns="45700" lIns="91425" spcFirstLastPara="1" rIns="91425" wrap="square" tIns="45700">
            <a:norm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cxnSp>
        <p:nvCxnSpPr>
          <p:cNvPr id="124" name="Google Shape;124;p16"/>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125" name="Google Shape;125;p16"/>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cxnSp>
        <p:nvCxnSpPr>
          <p:cNvPr id="126" name="Google Shape;126;p16"/>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127" name="Google Shape;127;p16"/>
          <p:cNvCxnSpPr>
            <a:endCxn id="128" idx="0"/>
          </p:cNvCxnSpPr>
          <p:nvPr/>
        </p:nvCxnSpPr>
        <p:spPr>
          <a:xfrm rot="10800000">
            <a:off x="557799" y="2734410"/>
            <a:ext cx="0" cy="3544500"/>
          </a:xfrm>
          <a:prstGeom prst="straightConnector1">
            <a:avLst/>
          </a:prstGeom>
          <a:noFill/>
          <a:ln cap="flat" cmpd="sng" w="12700">
            <a:solidFill>
              <a:schemeClr val="lt1"/>
            </a:solidFill>
            <a:prstDash val="solid"/>
            <a:round/>
            <a:headEnd len="sm" w="sm" type="none"/>
            <a:tailEnd len="sm" w="sm" type="none"/>
          </a:ln>
        </p:spPr>
      </p:cxnSp>
      <p:sp>
        <p:nvSpPr>
          <p:cNvPr id="128" name="Google Shape;128;p16"/>
          <p:cNvSpPr/>
          <p:nvPr/>
        </p:nvSpPr>
        <p:spPr>
          <a:xfrm rot="-5400000">
            <a:off x="556353" y="2674974"/>
            <a:ext cx="121764" cy="11887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129" name="Google Shape;129;p16"/>
          <p:cNvCxnSpPr/>
          <p:nvPr/>
        </p:nvCxnSpPr>
        <p:spPr>
          <a:xfrm rot="10800000">
            <a:off x="616655" y="2673528"/>
            <a:ext cx="10957279" cy="0"/>
          </a:xfrm>
          <a:prstGeom prst="straightConnector1">
            <a:avLst/>
          </a:prstGeom>
          <a:noFill/>
          <a:ln cap="flat" cmpd="sng" w="12700">
            <a:solidFill>
              <a:schemeClr val="lt1"/>
            </a:solidFill>
            <a:prstDash val="solid"/>
            <a:round/>
            <a:headEnd len="sm" w="sm" type="none"/>
            <a:tailEnd len="sm" w="sm" type="none"/>
          </a:ln>
        </p:spPr>
      </p:cxnSp>
      <p:sp>
        <p:nvSpPr>
          <p:cNvPr id="130" name="Google Shape;130;p16"/>
          <p:cNvSpPr txBox="1"/>
          <p:nvPr>
            <p:ph idx="1" type="body"/>
          </p:nvPr>
        </p:nvSpPr>
        <p:spPr>
          <a:xfrm>
            <a:off x="800099" y="2765533"/>
            <a:ext cx="10543117" cy="927926"/>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56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3pPr>
            <a:lvl4pPr indent="-228600" lvl="3" marL="18288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4pPr>
            <a:lvl5pPr indent="-228600" lvl="4" marL="22860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31" name="Google Shape;131;p16"/>
          <p:cNvSpPr/>
          <p:nvPr/>
        </p:nvSpPr>
        <p:spPr>
          <a:xfrm>
            <a:off x="536845"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32" name="Google Shape;132;p16"/>
          <p:cNvSpPr/>
          <p:nvPr/>
        </p:nvSpPr>
        <p:spPr>
          <a:xfrm flipH="1">
            <a:off x="11619649" y="264975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33" name="Google Shape;133;p16"/>
          <p:cNvSpPr/>
          <p:nvPr/>
        </p:nvSpPr>
        <p:spPr>
          <a:xfrm flipH="1">
            <a:off x="11614601"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1.3" showMasterSp="0">
  <p:cSld name="Agenda 1.3">
    <p:spTree>
      <p:nvGrpSpPr>
        <p:cNvPr id="134" name="Shape 134"/>
        <p:cNvGrpSpPr/>
        <p:nvPr/>
      </p:nvGrpSpPr>
      <p:grpSpPr>
        <a:xfrm>
          <a:off x="0" y="0"/>
          <a:ext cx="0" cy="0"/>
          <a:chOff x="0" y="0"/>
          <a:chExt cx="0" cy="0"/>
        </a:xfrm>
      </p:grpSpPr>
      <p:pic>
        <p:nvPicPr>
          <p:cNvPr id="135" name="Google Shape;135;p17"/>
          <p:cNvPicPr preferRelativeResize="0"/>
          <p:nvPr/>
        </p:nvPicPr>
        <p:blipFill rotWithShape="1">
          <a:blip r:embed="rId2">
            <a:alphaModFix/>
          </a:blip>
          <a:srcRect b="0" l="0" r="0" t="0"/>
          <a:stretch/>
        </p:blipFill>
        <p:spPr>
          <a:xfrm>
            <a:off x="0" y="0"/>
            <a:ext cx="12192000" cy="6857999"/>
          </a:xfrm>
          <a:prstGeom prst="rect">
            <a:avLst/>
          </a:prstGeom>
          <a:noFill/>
          <a:ln>
            <a:noFill/>
          </a:ln>
        </p:spPr>
      </p:pic>
      <p:cxnSp>
        <p:nvCxnSpPr>
          <p:cNvPr id="136" name="Google Shape;136;p17"/>
          <p:cNvCxnSpPr/>
          <p:nvPr/>
        </p:nvCxnSpPr>
        <p:spPr>
          <a:xfrm rot="10800000">
            <a:off x="3230" y="6320547"/>
            <a:ext cx="495719" cy="0"/>
          </a:xfrm>
          <a:prstGeom prst="straightConnector1">
            <a:avLst/>
          </a:prstGeom>
          <a:noFill/>
          <a:ln cap="flat" cmpd="sng" w="12700">
            <a:solidFill>
              <a:srgbClr val="0B3458"/>
            </a:solidFill>
            <a:prstDash val="solid"/>
            <a:round/>
            <a:headEnd len="sm" w="sm" type="none"/>
            <a:tailEnd len="sm" w="sm" type="none"/>
          </a:ln>
        </p:spPr>
      </p:cxnSp>
      <p:cxnSp>
        <p:nvCxnSpPr>
          <p:cNvPr id="137" name="Google Shape;137;p17"/>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pic>
        <p:nvPicPr>
          <p:cNvPr id="138" name="Google Shape;138;p17"/>
          <p:cNvPicPr preferRelativeResize="0"/>
          <p:nvPr/>
        </p:nvPicPr>
        <p:blipFill rotWithShape="1">
          <a:blip r:embed="rId3">
            <a:alphaModFix/>
          </a:blip>
          <a:srcRect b="0" l="0" r="0" t="0"/>
          <a:stretch/>
        </p:blipFill>
        <p:spPr>
          <a:xfrm>
            <a:off x="368425" y="6464808"/>
            <a:ext cx="365760" cy="291830"/>
          </a:xfrm>
          <a:prstGeom prst="rect">
            <a:avLst/>
          </a:prstGeom>
          <a:noFill/>
          <a:ln>
            <a:noFill/>
          </a:ln>
        </p:spPr>
      </p:pic>
      <p:sp>
        <p:nvSpPr>
          <p:cNvPr id="139" name="Google Shape;139;p17"/>
          <p:cNvSpPr txBox="1"/>
          <p:nvPr/>
        </p:nvSpPr>
        <p:spPr>
          <a:xfrm>
            <a:off x="1149774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Arial"/>
                <a:ea typeface="Arial"/>
                <a:cs typeface="Arial"/>
                <a:sym typeface="Arial"/>
              </a:rPr>
              <a:t>   | </a:t>
            </a:r>
            <a:fld id="{00000000-1234-1234-1234-123412341234}" type="slidenum">
              <a:rPr b="0" i="0" lang="en-GB"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140" name="Google Shape;140;p17"/>
          <p:cNvSpPr txBox="1"/>
          <p:nvPr>
            <p:ph type="title"/>
          </p:nvPr>
        </p:nvSpPr>
        <p:spPr>
          <a:xfrm>
            <a:off x="779917" y="824754"/>
            <a:ext cx="10576000" cy="1768314"/>
          </a:xfrm>
          <a:prstGeom prst="rect">
            <a:avLst/>
          </a:prstGeom>
          <a:noFill/>
          <a:ln>
            <a:noFill/>
          </a:ln>
        </p:spPr>
        <p:txBody>
          <a:bodyPr anchorCtr="0" anchor="b" bIns="45700" lIns="91425" spcFirstLastPara="1" rIns="91425" wrap="square" tIns="45700">
            <a:norm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cxnSp>
        <p:nvCxnSpPr>
          <p:cNvPr id="141" name="Google Shape;141;p17"/>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142" name="Google Shape;142;p17"/>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cxnSp>
        <p:nvCxnSpPr>
          <p:cNvPr id="143" name="Google Shape;143;p17"/>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144" name="Google Shape;144;p17"/>
          <p:cNvCxnSpPr>
            <a:endCxn id="145" idx="0"/>
          </p:cNvCxnSpPr>
          <p:nvPr/>
        </p:nvCxnSpPr>
        <p:spPr>
          <a:xfrm rot="10800000">
            <a:off x="557799" y="2734410"/>
            <a:ext cx="0" cy="3544500"/>
          </a:xfrm>
          <a:prstGeom prst="straightConnector1">
            <a:avLst/>
          </a:prstGeom>
          <a:noFill/>
          <a:ln cap="flat" cmpd="sng" w="12700">
            <a:solidFill>
              <a:schemeClr val="lt1"/>
            </a:solidFill>
            <a:prstDash val="solid"/>
            <a:round/>
            <a:headEnd len="sm" w="sm" type="none"/>
            <a:tailEnd len="sm" w="sm" type="none"/>
          </a:ln>
        </p:spPr>
      </p:cxnSp>
      <p:sp>
        <p:nvSpPr>
          <p:cNvPr id="145" name="Google Shape;145;p17"/>
          <p:cNvSpPr/>
          <p:nvPr/>
        </p:nvSpPr>
        <p:spPr>
          <a:xfrm rot="-5400000">
            <a:off x="556353" y="2674974"/>
            <a:ext cx="121764" cy="11887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146" name="Google Shape;146;p17"/>
          <p:cNvCxnSpPr/>
          <p:nvPr/>
        </p:nvCxnSpPr>
        <p:spPr>
          <a:xfrm rot="10800000">
            <a:off x="616655" y="2673528"/>
            <a:ext cx="10957279" cy="0"/>
          </a:xfrm>
          <a:prstGeom prst="straightConnector1">
            <a:avLst/>
          </a:prstGeom>
          <a:noFill/>
          <a:ln cap="flat" cmpd="sng" w="12700">
            <a:solidFill>
              <a:schemeClr val="lt1"/>
            </a:solidFill>
            <a:prstDash val="solid"/>
            <a:round/>
            <a:headEnd len="sm" w="sm" type="none"/>
            <a:tailEnd len="sm" w="sm" type="none"/>
          </a:ln>
        </p:spPr>
      </p:cxnSp>
      <p:sp>
        <p:nvSpPr>
          <p:cNvPr id="147" name="Google Shape;147;p17"/>
          <p:cNvSpPr txBox="1"/>
          <p:nvPr>
            <p:ph idx="1" type="body"/>
          </p:nvPr>
        </p:nvSpPr>
        <p:spPr>
          <a:xfrm>
            <a:off x="800099" y="2765533"/>
            <a:ext cx="10543117" cy="927926"/>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56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3pPr>
            <a:lvl4pPr indent="-228600" lvl="3" marL="18288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4pPr>
            <a:lvl5pPr indent="-228600" lvl="4" marL="22860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48" name="Google Shape;148;p17"/>
          <p:cNvSpPr/>
          <p:nvPr/>
        </p:nvSpPr>
        <p:spPr>
          <a:xfrm>
            <a:off x="536845"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49" name="Google Shape;149;p17"/>
          <p:cNvSpPr/>
          <p:nvPr/>
        </p:nvSpPr>
        <p:spPr>
          <a:xfrm flipH="1">
            <a:off x="11619649" y="264975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50" name="Google Shape;150;p17"/>
          <p:cNvSpPr/>
          <p:nvPr/>
        </p:nvSpPr>
        <p:spPr>
          <a:xfrm flipH="1">
            <a:off x="11614601"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1.4" showMasterSp="0">
  <p:cSld name="Agenda 1.4">
    <p:spTree>
      <p:nvGrpSpPr>
        <p:cNvPr id="151" name="Shape 151"/>
        <p:cNvGrpSpPr/>
        <p:nvPr/>
      </p:nvGrpSpPr>
      <p:grpSpPr>
        <a:xfrm>
          <a:off x="0" y="0"/>
          <a:ext cx="0" cy="0"/>
          <a:chOff x="0" y="0"/>
          <a:chExt cx="0" cy="0"/>
        </a:xfrm>
      </p:grpSpPr>
      <p:pic>
        <p:nvPicPr>
          <p:cNvPr id="152" name="Google Shape;152;p18"/>
          <p:cNvPicPr preferRelativeResize="0"/>
          <p:nvPr/>
        </p:nvPicPr>
        <p:blipFill rotWithShape="1">
          <a:blip r:embed="rId2">
            <a:alphaModFix/>
          </a:blip>
          <a:srcRect b="0" l="0" r="0" t="0"/>
          <a:stretch/>
        </p:blipFill>
        <p:spPr>
          <a:xfrm>
            <a:off x="0" y="0"/>
            <a:ext cx="12192000" cy="6857999"/>
          </a:xfrm>
          <a:prstGeom prst="rect">
            <a:avLst/>
          </a:prstGeom>
          <a:noFill/>
          <a:ln>
            <a:noFill/>
          </a:ln>
        </p:spPr>
      </p:pic>
      <p:pic>
        <p:nvPicPr>
          <p:cNvPr id="153" name="Google Shape;153;p18"/>
          <p:cNvPicPr preferRelativeResize="0"/>
          <p:nvPr/>
        </p:nvPicPr>
        <p:blipFill rotWithShape="1">
          <a:blip r:embed="rId3">
            <a:alphaModFix/>
          </a:blip>
          <a:srcRect b="0" l="0" r="0" t="0"/>
          <a:stretch/>
        </p:blipFill>
        <p:spPr>
          <a:xfrm>
            <a:off x="365760" y="6464808"/>
            <a:ext cx="365760" cy="291830"/>
          </a:xfrm>
          <a:prstGeom prst="rect">
            <a:avLst/>
          </a:prstGeom>
          <a:noFill/>
          <a:ln>
            <a:noFill/>
          </a:ln>
        </p:spPr>
      </p:pic>
      <p:sp>
        <p:nvSpPr>
          <p:cNvPr id="154" name="Google Shape;154;p18"/>
          <p:cNvSpPr txBox="1"/>
          <p:nvPr/>
        </p:nvSpPr>
        <p:spPr>
          <a:xfrm>
            <a:off x="1149774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Arial"/>
                <a:ea typeface="Arial"/>
                <a:cs typeface="Arial"/>
                <a:sym typeface="Arial"/>
              </a:rPr>
              <a:t>   | </a:t>
            </a:r>
            <a:fld id="{00000000-1234-1234-1234-123412341234}" type="slidenum">
              <a:rPr b="0" i="0" lang="en-GB"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155" name="Google Shape;155;p18"/>
          <p:cNvSpPr txBox="1"/>
          <p:nvPr>
            <p:ph type="title"/>
          </p:nvPr>
        </p:nvSpPr>
        <p:spPr>
          <a:xfrm>
            <a:off x="779917" y="824754"/>
            <a:ext cx="10576000" cy="1768314"/>
          </a:xfrm>
          <a:prstGeom prst="rect">
            <a:avLst/>
          </a:prstGeom>
          <a:noFill/>
          <a:ln>
            <a:noFill/>
          </a:ln>
        </p:spPr>
        <p:txBody>
          <a:bodyPr anchorCtr="0" anchor="b" bIns="45700" lIns="91425" spcFirstLastPara="1" rIns="91425" wrap="square" tIns="45700">
            <a:norm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cxnSp>
        <p:nvCxnSpPr>
          <p:cNvPr id="156" name="Google Shape;156;p18"/>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157" name="Google Shape;157;p18"/>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cxnSp>
        <p:nvCxnSpPr>
          <p:cNvPr id="158" name="Google Shape;158;p18"/>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159" name="Google Shape;159;p18"/>
          <p:cNvCxnSpPr>
            <a:endCxn id="160" idx="0"/>
          </p:cNvCxnSpPr>
          <p:nvPr/>
        </p:nvCxnSpPr>
        <p:spPr>
          <a:xfrm rot="10800000">
            <a:off x="557799" y="2734410"/>
            <a:ext cx="0" cy="3544500"/>
          </a:xfrm>
          <a:prstGeom prst="straightConnector1">
            <a:avLst/>
          </a:prstGeom>
          <a:noFill/>
          <a:ln cap="flat" cmpd="sng" w="12700">
            <a:solidFill>
              <a:schemeClr val="lt1"/>
            </a:solidFill>
            <a:prstDash val="solid"/>
            <a:round/>
            <a:headEnd len="sm" w="sm" type="none"/>
            <a:tailEnd len="sm" w="sm" type="none"/>
          </a:ln>
        </p:spPr>
      </p:cxnSp>
      <p:sp>
        <p:nvSpPr>
          <p:cNvPr id="160" name="Google Shape;160;p18"/>
          <p:cNvSpPr/>
          <p:nvPr/>
        </p:nvSpPr>
        <p:spPr>
          <a:xfrm rot="-5400000">
            <a:off x="556353" y="2674974"/>
            <a:ext cx="121764" cy="11887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161" name="Google Shape;161;p18"/>
          <p:cNvCxnSpPr/>
          <p:nvPr/>
        </p:nvCxnSpPr>
        <p:spPr>
          <a:xfrm rot="10800000">
            <a:off x="616655" y="2673528"/>
            <a:ext cx="10957279" cy="0"/>
          </a:xfrm>
          <a:prstGeom prst="straightConnector1">
            <a:avLst/>
          </a:prstGeom>
          <a:noFill/>
          <a:ln cap="flat" cmpd="sng" w="12700">
            <a:solidFill>
              <a:schemeClr val="lt1"/>
            </a:solidFill>
            <a:prstDash val="solid"/>
            <a:round/>
            <a:headEnd len="sm" w="sm" type="none"/>
            <a:tailEnd len="sm" w="sm" type="none"/>
          </a:ln>
        </p:spPr>
      </p:cxnSp>
      <p:sp>
        <p:nvSpPr>
          <p:cNvPr id="162" name="Google Shape;162;p18"/>
          <p:cNvSpPr txBox="1"/>
          <p:nvPr>
            <p:ph idx="1" type="body"/>
          </p:nvPr>
        </p:nvSpPr>
        <p:spPr>
          <a:xfrm>
            <a:off x="800099" y="2765533"/>
            <a:ext cx="10543117" cy="927926"/>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56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3pPr>
            <a:lvl4pPr indent="-228600" lvl="3" marL="18288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4pPr>
            <a:lvl5pPr indent="-228600" lvl="4" marL="22860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63" name="Google Shape;163;p18"/>
          <p:cNvSpPr/>
          <p:nvPr/>
        </p:nvSpPr>
        <p:spPr>
          <a:xfrm>
            <a:off x="536845"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4" name="Google Shape;164;p18"/>
          <p:cNvSpPr/>
          <p:nvPr/>
        </p:nvSpPr>
        <p:spPr>
          <a:xfrm flipH="1">
            <a:off x="11619649" y="264975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5" name="Google Shape;165;p18"/>
          <p:cNvSpPr/>
          <p:nvPr/>
        </p:nvSpPr>
        <p:spPr>
          <a:xfrm flipH="1">
            <a:off x="11614601"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1.5" showMasterSp="0">
  <p:cSld name="Agenda 1.5">
    <p:spTree>
      <p:nvGrpSpPr>
        <p:cNvPr id="166" name="Shape 166"/>
        <p:cNvGrpSpPr/>
        <p:nvPr/>
      </p:nvGrpSpPr>
      <p:grpSpPr>
        <a:xfrm>
          <a:off x="0" y="0"/>
          <a:ext cx="0" cy="0"/>
          <a:chOff x="0" y="0"/>
          <a:chExt cx="0" cy="0"/>
        </a:xfrm>
      </p:grpSpPr>
      <p:pic>
        <p:nvPicPr>
          <p:cNvPr id="167" name="Google Shape;167;p19"/>
          <p:cNvPicPr preferRelativeResize="0"/>
          <p:nvPr/>
        </p:nvPicPr>
        <p:blipFill rotWithShape="1">
          <a:blip r:embed="rId2">
            <a:alphaModFix/>
          </a:blip>
          <a:srcRect b="0" l="0" r="0" t="0"/>
          <a:stretch/>
        </p:blipFill>
        <p:spPr>
          <a:xfrm>
            <a:off x="0" y="0"/>
            <a:ext cx="12192000" cy="6857999"/>
          </a:xfrm>
          <a:prstGeom prst="rect">
            <a:avLst/>
          </a:prstGeom>
          <a:noFill/>
          <a:ln>
            <a:noFill/>
          </a:ln>
        </p:spPr>
      </p:pic>
      <p:pic>
        <p:nvPicPr>
          <p:cNvPr id="168" name="Google Shape;168;p19"/>
          <p:cNvPicPr preferRelativeResize="0"/>
          <p:nvPr/>
        </p:nvPicPr>
        <p:blipFill rotWithShape="1">
          <a:blip r:embed="rId3">
            <a:alphaModFix/>
          </a:blip>
          <a:srcRect b="0" l="0" r="0" t="0"/>
          <a:stretch/>
        </p:blipFill>
        <p:spPr>
          <a:xfrm>
            <a:off x="368425" y="6464808"/>
            <a:ext cx="365760" cy="291830"/>
          </a:xfrm>
          <a:prstGeom prst="rect">
            <a:avLst/>
          </a:prstGeom>
          <a:noFill/>
          <a:ln>
            <a:noFill/>
          </a:ln>
        </p:spPr>
      </p:pic>
      <p:sp>
        <p:nvSpPr>
          <p:cNvPr id="169" name="Google Shape;169;p19"/>
          <p:cNvSpPr txBox="1"/>
          <p:nvPr/>
        </p:nvSpPr>
        <p:spPr>
          <a:xfrm>
            <a:off x="1149774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Arial"/>
                <a:ea typeface="Arial"/>
                <a:cs typeface="Arial"/>
                <a:sym typeface="Arial"/>
              </a:rPr>
              <a:t>   | </a:t>
            </a:r>
            <a:fld id="{00000000-1234-1234-1234-123412341234}" type="slidenum">
              <a:rPr b="0" i="0" lang="en-GB"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170" name="Google Shape;170;p19"/>
          <p:cNvSpPr txBox="1"/>
          <p:nvPr>
            <p:ph type="title"/>
          </p:nvPr>
        </p:nvSpPr>
        <p:spPr>
          <a:xfrm>
            <a:off x="779917" y="824754"/>
            <a:ext cx="10576000" cy="1768314"/>
          </a:xfrm>
          <a:prstGeom prst="rect">
            <a:avLst/>
          </a:prstGeom>
          <a:noFill/>
          <a:ln>
            <a:noFill/>
          </a:ln>
        </p:spPr>
        <p:txBody>
          <a:bodyPr anchorCtr="0" anchor="b" bIns="45700" lIns="91425" spcFirstLastPara="1" rIns="91425" wrap="square" tIns="45700">
            <a:norm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cxnSp>
        <p:nvCxnSpPr>
          <p:cNvPr id="171" name="Google Shape;171;p19"/>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172" name="Google Shape;172;p19"/>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cxnSp>
        <p:nvCxnSpPr>
          <p:cNvPr id="173" name="Google Shape;173;p19"/>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174" name="Google Shape;174;p19"/>
          <p:cNvCxnSpPr>
            <a:endCxn id="175" idx="0"/>
          </p:cNvCxnSpPr>
          <p:nvPr/>
        </p:nvCxnSpPr>
        <p:spPr>
          <a:xfrm rot="10800000">
            <a:off x="557799" y="2734410"/>
            <a:ext cx="0" cy="3544500"/>
          </a:xfrm>
          <a:prstGeom prst="straightConnector1">
            <a:avLst/>
          </a:prstGeom>
          <a:noFill/>
          <a:ln cap="flat" cmpd="sng" w="12700">
            <a:solidFill>
              <a:schemeClr val="lt1"/>
            </a:solidFill>
            <a:prstDash val="solid"/>
            <a:round/>
            <a:headEnd len="sm" w="sm" type="none"/>
            <a:tailEnd len="sm" w="sm" type="none"/>
          </a:ln>
        </p:spPr>
      </p:cxnSp>
      <p:sp>
        <p:nvSpPr>
          <p:cNvPr id="175" name="Google Shape;175;p19"/>
          <p:cNvSpPr/>
          <p:nvPr/>
        </p:nvSpPr>
        <p:spPr>
          <a:xfrm rot="-5400000">
            <a:off x="556353" y="2674974"/>
            <a:ext cx="121764" cy="11887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176" name="Google Shape;176;p19"/>
          <p:cNvCxnSpPr/>
          <p:nvPr/>
        </p:nvCxnSpPr>
        <p:spPr>
          <a:xfrm rot="10800000">
            <a:off x="616655" y="2673528"/>
            <a:ext cx="10957279" cy="0"/>
          </a:xfrm>
          <a:prstGeom prst="straightConnector1">
            <a:avLst/>
          </a:prstGeom>
          <a:noFill/>
          <a:ln cap="flat" cmpd="sng" w="12700">
            <a:solidFill>
              <a:schemeClr val="lt1"/>
            </a:solidFill>
            <a:prstDash val="solid"/>
            <a:round/>
            <a:headEnd len="sm" w="sm" type="none"/>
            <a:tailEnd len="sm" w="sm" type="none"/>
          </a:ln>
        </p:spPr>
      </p:cxnSp>
      <p:sp>
        <p:nvSpPr>
          <p:cNvPr id="177" name="Google Shape;177;p19"/>
          <p:cNvSpPr txBox="1"/>
          <p:nvPr>
            <p:ph idx="1" type="body"/>
          </p:nvPr>
        </p:nvSpPr>
        <p:spPr>
          <a:xfrm>
            <a:off x="800099" y="2765533"/>
            <a:ext cx="10543117" cy="927926"/>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56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3pPr>
            <a:lvl4pPr indent="-228600" lvl="3" marL="18288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4pPr>
            <a:lvl5pPr indent="-228600" lvl="4" marL="22860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78" name="Google Shape;178;p19"/>
          <p:cNvSpPr/>
          <p:nvPr/>
        </p:nvSpPr>
        <p:spPr>
          <a:xfrm>
            <a:off x="536845"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79" name="Google Shape;179;p19"/>
          <p:cNvSpPr/>
          <p:nvPr/>
        </p:nvSpPr>
        <p:spPr>
          <a:xfrm flipH="1">
            <a:off x="11619649" y="264975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80" name="Google Shape;180;p19"/>
          <p:cNvSpPr/>
          <p:nvPr/>
        </p:nvSpPr>
        <p:spPr>
          <a:xfrm flipH="1">
            <a:off x="11614601"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1.6" showMasterSp="0">
  <p:cSld name="Agenda 1.6">
    <p:spTree>
      <p:nvGrpSpPr>
        <p:cNvPr id="181" name="Shape 181"/>
        <p:cNvGrpSpPr/>
        <p:nvPr/>
      </p:nvGrpSpPr>
      <p:grpSpPr>
        <a:xfrm>
          <a:off x="0" y="0"/>
          <a:ext cx="0" cy="0"/>
          <a:chOff x="0" y="0"/>
          <a:chExt cx="0" cy="0"/>
        </a:xfrm>
      </p:grpSpPr>
      <p:pic>
        <p:nvPicPr>
          <p:cNvPr id="182" name="Google Shape;182;p20"/>
          <p:cNvPicPr preferRelativeResize="0"/>
          <p:nvPr/>
        </p:nvPicPr>
        <p:blipFill rotWithShape="1">
          <a:blip r:embed="rId2">
            <a:alphaModFix/>
          </a:blip>
          <a:srcRect b="0" l="0" r="0" t="0"/>
          <a:stretch/>
        </p:blipFill>
        <p:spPr>
          <a:xfrm>
            <a:off x="0" y="0"/>
            <a:ext cx="12192000" cy="6857999"/>
          </a:xfrm>
          <a:prstGeom prst="rect">
            <a:avLst/>
          </a:prstGeom>
          <a:noFill/>
          <a:ln>
            <a:noFill/>
          </a:ln>
        </p:spPr>
      </p:pic>
      <p:pic>
        <p:nvPicPr>
          <p:cNvPr id="183" name="Google Shape;183;p20"/>
          <p:cNvPicPr preferRelativeResize="0"/>
          <p:nvPr/>
        </p:nvPicPr>
        <p:blipFill rotWithShape="1">
          <a:blip r:embed="rId3">
            <a:alphaModFix/>
          </a:blip>
          <a:srcRect b="0" l="0" r="0" t="0"/>
          <a:stretch/>
        </p:blipFill>
        <p:spPr>
          <a:xfrm>
            <a:off x="368425" y="6464808"/>
            <a:ext cx="365760" cy="291830"/>
          </a:xfrm>
          <a:prstGeom prst="rect">
            <a:avLst/>
          </a:prstGeom>
          <a:noFill/>
          <a:ln>
            <a:noFill/>
          </a:ln>
        </p:spPr>
      </p:pic>
      <p:sp>
        <p:nvSpPr>
          <p:cNvPr id="184" name="Google Shape;184;p20"/>
          <p:cNvSpPr txBox="1"/>
          <p:nvPr/>
        </p:nvSpPr>
        <p:spPr>
          <a:xfrm>
            <a:off x="1149774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Arial"/>
                <a:ea typeface="Arial"/>
                <a:cs typeface="Arial"/>
                <a:sym typeface="Arial"/>
              </a:rPr>
              <a:t>   | </a:t>
            </a:r>
            <a:fld id="{00000000-1234-1234-1234-123412341234}" type="slidenum">
              <a:rPr b="0" i="0" lang="en-GB"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185" name="Google Shape;185;p20"/>
          <p:cNvSpPr txBox="1"/>
          <p:nvPr>
            <p:ph type="title"/>
          </p:nvPr>
        </p:nvSpPr>
        <p:spPr>
          <a:xfrm>
            <a:off x="779917" y="824754"/>
            <a:ext cx="10576000" cy="1768314"/>
          </a:xfrm>
          <a:prstGeom prst="rect">
            <a:avLst/>
          </a:prstGeom>
          <a:noFill/>
          <a:ln>
            <a:noFill/>
          </a:ln>
        </p:spPr>
        <p:txBody>
          <a:bodyPr anchorCtr="0" anchor="b" bIns="45700" lIns="91425" spcFirstLastPara="1" rIns="91425" wrap="square" tIns="45700">
            <a:norm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cxnSp>
        <p:nvCxnSpPr>
          <p:cNvPr id="186" name="Google Shape;186;p20"/>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187" name="Google Shape;187;p20"/>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cxnSp>
        <p:nvCxnSpPr>
          <p:cNvPr id="188" name="Google Shape;188;p20"/>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189" name="Google Shape;189;p20"/>
          <p:cNvCxnSpPr>
            <a:endCxn id="190" idx="0"/>
          </p:cNvCxnSpPr>
          <p:nvPr/>
        </p:nvCxnSpPr>
        <p:spPr>
          <a:xfrm rot="10800000">
            <a:off x="557799" y="2734410"/>
            <a:ext cx="0" cy="3544500"/>
          </a:xfrm>
          <a:prstGeom prst="straightConnector1">
            <a:avLst/>
          </a:prstGeom>
          <a:noFill/>
          <a:ln cap="flat" cmpd="sng" w="12700">
            <a:solidFill>
              <a:schemeClr val="lt1"/>
            </a:solidFill>
            <a:prstDash val="solid"/>
            <a:round/>
            <a:headEnd len="sm" w="sm" type="none"/>
            <a:tailEnd len="sm" w="sm" type="none"/>
          </a:ln>
        </p:spPr>
      </p:cxnSp>
      <p:sp>
        <p:nvSpPr>
          <p:cNvPr id="190" name="Google Shape;190;p20"/>
          <p:cNvSpPr/>
          <p:nvPr/>
        </p:nvSpPr>
        <p:spPr>
          <a:xfrm rot="-5400000">
            <a:off x="556353" y="2674974"/>
            <a:ext cx="121764" cy="11887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191" name="Google Shape;191;p20"/>
          <p:cNvCxnSpPr/>
          <p:nvPr/>
        </p:nvCxnSpPr>
        <p:spPr>
          <a:xfrm rot="10800000">
            <a:off x="616655" y="2673528"/>
            <a:ext cx="10957279" cy="0"/>
          </a:xfrm>
          <a:prstGeom prst="straightConnector1">
            <a:avLst/>
          </a:prstGeom>
          <a:noFill/>
          <a:ln cap="flat" cmpd="sng" w="12700">
            <a:solidFill>
              <a:schemeClr val="lt1"/>
            </a:solidFill>
            <a:prstDash val="solid"/>
            <a:round/>
            <a:headEnd len="sm" w="sm" type="none"/>
            <a:tailEnd len="sm" w="sm" type="none"/>
          </a:ln>
        </p:spPr>
      </p:cxnSp>
      <p:sp>
        <p:nvSpPr>
          <p:cNvPr id="192" name="Google Shape;192;p20"/>
          <p:cNvSpPr txBox="1"/>
          <p:nvPr>
            <p:ph idx="1" type="body"/>
          </p:nvPr>
        </p:nvSpPr>
        <p:spPr>
          <a:xfrm>
            <a:off x="800099" y="2765533"/>
            <a:ext cx="10543117" cy="927926"/>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56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3pPr>
            <a:lvl4pPr indent="-228600" lvl="3" marL="18288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4pPr>
            <a:lvl5pPr indent="-228600" lvl="4" marL="22860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93" name="Google Shape;193;p20"/>
          <p:cNvSpPr/>
          <p:nvPr/>
        </p:nvSpPr>
        <p:spPr>
          <a:xfrm>
            <a:off x="536845"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94" name="Google Shape;194;p20"/>
          <p:cNvSpPr/>
          <p:nvPr/>
        </p:nvSpPr>
        <p:spPr>
          <a:xfrm flipH="1">
            <a:off x="11619649" y="264975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95" name="Google Shape;195;p20"/>
          <p:cNvSpPr/>
          <p:nvPr/>
        </p:nvSpPr>
        <p:spPr>
          <a:xfrm flipH="1">
            <a:off x="11614601"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Divider 1">
  <p:cSld name="Agenda Divider 1">
    <p:spTree>
      <p:nvGrpSpPr>
        <p:cNvPr id="196" name="Shape 196"/>
        <p:cNvGrpSpPr/>
        <p:nvPr/>
      </p:nvGrpSpPr>
      <p:grpSpPr>
        <a:xfrm>
          <a:off x="0" y="0"/>
          <a:ext cx="0" cy="0"/>
          <a:chOff x="0" y="0"/>
          <a:chExt cx="0" cy="0"/>
        </a:xfrm>
      </p:grpSpPr>
      <p:pic>
        <p:nvPicPr>
          <p:cNvPr id="197" name="Google Shape;197;p21"/>
          <p:cNvPicPr preferRelativeResize="0"/>
          <p:nvPr/>
        </p:nvPicPr>
        <p:blipFill rotWithShape="1">
          <a:blip r:embed="rId2">
            <a:alphaModFix/>
          </a:blip>
          <a:srcRect b="0" l="0" r="0" t="0"/>
          <a:stretch/>
        </p:blipFill>
        <p:spPr>
          <a:xfrm>
            <a:off x="54" y="0"/>
            <a:ext cx="12192000" cy="6857999"/>
          </a:xfrm>
          <a:prstGeom prst="rect">
            <a:avLst/>
          </a:prstGeom>
          <a:noFill/>
          <a:ln>
            <a:noFill/>
          </a:ln>
        </p:spPr>
      </p:pic>
      <p:sp>
        <p:nvSpPr>
          <p:cNvPr id="198" name="Google Shape;198;p21"/>
          <p:cNvSpPr/>
          <p:nvPr/>
        </p:nvSpPr>
        <p:spPr>
          <a:xfrm>
            <a:off x="0" y="6320548"/>
            <a:ext cx="12192000" cy="53745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99" name="Google Shape;199;p21"/>
          <p:cNvCxnSpPr/>
          <p:nvPr/>
        </p:nvCxnSpPr>
        <p:spPr>
          <a:xfrm>
            <a:off x="0" y="6320547"/>
            <a:ext cx="12192000" cy="0"/>
          </a:xfrm>
          <a:prstGeom prst="straightConnector1">
            <a:avLst/>
          </a:prstGeom>
          <a:noFill/>
          <a:ln cap="flat" cmpd="sng" w="12700">
            <a:solidFill>
              <a:srgbClr val="0B3458"/>
            </a:solidFill>
            <a:prstDash val="solid"/>
            <a:round/>
            <a:headEnd len="sm" w="sm" type="none"/>
            <a:tailEnd len="sm" w="sm" type="none"/>
          </a:ln>
        </p:spPr>
      </p:cxnSp>
      <p:sp>
        <p:nvSpPr>
          <p:cNvPr id="200" name="Google Shape;200;p21"/>
          <p:cNvSpPr txBox="1"/>
          <p:nvPr>
            <p:ph idx="1" type="body"/>
          </p:nvPr>
        </p:nvSpPr>
        <p:spPr>
          <a:xfrm>
            <a:off x="764987" y="3030399"/>
            <a:ext cx="8329645" cy="1783649"/>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3500"/>
              <a:buFont typeface="Arial"/>
              <a:buNone/>
              <a:defRPr b="0" i="0" sz="3500" u="none" cap="none" strike="noStrike">
                <a:solidFill>
                  <a:schemeClr val="lt1"/>
                </a:solidFill>
                <a:latin typeface="Arial"/>
                <a:ea typeface="Arial"/>
                <a:cs typeface="Arial"/>
                <a:sym typeface="Arial"/>
              </a:defRPr>
            </a:lvl1pPr>
            <a:lvl2pPr indent="-228600" lvl="1" marL="914400" marR="0" rtl="0" algn="l">
              <a:lnSpc>
                <a:spcPct val="100000"/>
              </a:lnSpc>
              <a:spcBef>
                <a:spcPts val="560"/>
              </a:spcBef>
              <a:spcAft>
                <a:spcPts val="0"/>
              </a:spcAft>
              <a:buClr>
                <a:srgbClr val="DDD9C3"/>
              </a:buClr>
              <a:buSzPts val="2800"/>
              <a:buFont typeface="Arial"/>
              <a:buNone/>
              <a:defRPr b="0" i="0" sz="2800" u="none" cap="none" strike="noStrike">
                <a:solidFill>
                  <a:srgbClr val="DDD9C3"/>
                </a:solidFill>
                <a:latin typeface="Arial"/>
                <a:ea typeface="Arial"/>
                <a:cs typeface="Arial"/>
                <a:sym typeface="Arial"/>
              </a:defRPr>
            </a:lvl2pPr>
            <a:lvl3pPr indent="-228600" lvl="2" marL="1371600" marR="0" rtl="0" algn="l">
              <a:lnSpc>
                <a:spcPct val="100000"/>
              </a:lnSpc>
              <a:spcBef>
                <a:spcPts val="480"/>
              </a:spcBef>
              <a:spcAft>
                <a:spcPts val="0"/>
              </a:spcAft>
              <a:buClr>
                <a:srgbClr val="DDD9C3"/>
              </a:buClr>
              <a:buSzPts val="2400"/>
              <a:buFont typeface="Arial"/>
              <a:buNone/>
              <a:defRPr b="0" i="0" sz="2400" u="none" cap="none" strike="noStrike">
                <a:solidFill>
                  <a:srgbClr val="DDD9C3"/>
                </a:solidFill>
                <a:latin typeface="Arial"/>
                <a:ea typeface="Arial"/>
                <a:cs typeface="Arial"/>
                <a:sym typeface="Arial"/>
              </a:defRPr>
            </a:lvl3pPr>
            <a:lvl4pPr indent="-228600" lvl="3" marL="1828800" marR="0" rtl="0" algn="l">
              <a:lnSpc>
                <a:spcPct val="100000"/>
              </a:lnSpc>
              <a:spcBef>
                <a:spcPts val="400"/>
              </a:spcBef>
              <a:spcAft>
                <a:spcPts val="0"/>
              </a:spcAft>
              <a:buClr>
                <a:srgbClr val="DDD9C3"/>
              </a:buClr>
              <a:buSzPts val="2000"/>
              <a:buFont typeface="Arial"/>
              <a:buNone/>
              <a:defRPr b="0" i="0" sz="2000" u="none" cap="none" strike="noStrike">
                <a:solidFill>
                  <a:srgbClr val="DDD9C3"/>
                </a:solidFill>
                <a:latin typeface="Arial"/>
                <a:ea typeface="Arial"/>
                <a:cs typeface="Arial"/>
                <a:sym typeface="Arial"/>
              </a:defRPr>
            </a:lvl4pPr>
            <a:lvl5pPr indent="-228600" lvl="4" marL="2286000" marR="0" rtl="0" algn="l">
              <a:lnSpc>
                <a:spcPct val="100000"/>
              </a:lnSpc>
              <a:spcBef>
                <a:spcPts val="400"/>
              </a:spcBef>
              <a:spcAft>
                <a:spcPts val="0"/>
              </a:spcAft>
              <a:buClr>
                <a:srgbClr val="DDD9C3"/>
              </a:buClr>
              <a:buSzPts val="2000"/>
              <a:buFont typeface="Arial"/>
              <a:buNone/>
              <a:defRPr b="0" i="0" sz="2000" u="none" cap="none" strike="noStrike">
                <a:solidFill>
                  <a:srgbClr val="DDD9C3"/>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01" name="Google Shape;201;p21"/>
          <p:cNvSpPr txBox="1"/>
          <p:nvPr>
            <p:ph type="title"/>
          </p:nvPr>
        </p:nvSpPr>
        <p:spPr>
          <a:xfrm>
            <a:off x="752850" y="1308848"/>
            <a:ext cx="8341783" cy="1701535"/>
          </a:xfrm>
          <a:prstGeom prst="rect">
            <a:avLst/>
          </a:prstGeom>
          <a:noFill/>
          <a:ln>
            <a:noFill/>
          </a:ln>
        </p:spPr>
        <p:txBody>
          <a:bodyPr anchorCtr="0" anchor="b" bIns="45700" lIns="91425" spcFirstLastPara="1" rIns="91425" wrap="square" tIns="45700">
            <a:normAutofit/>
          </a:bodyPr>
          <a:lstStyle>
            <a:lvl1pPr lvl="0" marR="0" rtl="0" algn="l">
              <a:lnSpc>
                <a:spcPct val="100000"/>
              </a:lnSpc>
              <a:spcBef>
                <a:spcPts val="0"/>
              </a:spcBef>
              <a:spcAft>
                <a:spcPts val="0"/>
              </a:spcAft>
              <a:buClr>
                <a:schemeClr val="lt1"/>
              </a:buClr>
              <a:buSzPts val="3500"/>
              <a:buFont typeface="Arial"/>
              <a:buNone/>
              <a:defRPr b="1" i="0" sz="35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02" name="Google Shape;202;p21"/>
          <p:cNvPicPr preferRelativeResize="0"/>
          <p:nvPr/>
        </p:nvPicPr>
        <p:blipFill rotWithShape="1">
          <a:blip r:embed="rId3">
            <a:alphaModFix/>
          </a:blip>
          <a:srcRect b="0" l="0" r="0" t="0"/>
          <a:stretch/>
        </p:blipFill>
        <p:spPr>
          <a:xfrm>
            <a:off x="365760" y="6464808"/>
            <a:ext cx="390801" cy="312641"/>
          </a:xfrm>
          <a:prstGeom prst="rect">
            <a:avLst/>
          </a:prstGeom>
          <a:noFill/>
          <a:ln>
            <a:noFill/>
          </a:ln>
        </p:spPr>
      </p:pic>
      <p:sp>
        <p:nvSpPr>
          <p:cNvPr id="203" name="Google Shape;203;p21"/>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2B49"/>
                </a:solidFill>
                <a:latin typeface="Arial"/>
                <a:ea typeface="Arial"/>
                <a:cs typeface="Arial"/>
                <a:sym typeface="Arial"/>
              </a:rPr>
              <a:t>   | </a:t>
            </a:r>
            <a:fld id="{00000000-1234-1234-1234-123412341234}" type="slidenum">
              <a:rPr b="0" i="0" lang="en-GB" sz="1200" u="none" cap="none" strike="noStrike">
                <a:solidFill>
                  <a:srgbClr val="002B49"/>
                </a:solidFill>
                <a:latin typeface="Arial"/>
                <a:ea typeface="Arial"/>
                <a:cs typeface="Arial"/>
                <a:sym typeface="Arial"/>
              </a:rPr>
              <a:t>‹#›</a:t>
            </a:fld>
            <a:endParaRPr b="0" i="0" sz="1200" u="none" cap="none" strike="noStrike">
              <a:solidFill>
                <a:srgbClr val="002B49"/>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p:cSld name="Bullets">
    <p:spTree>
      <p:nvGrpSpPr>
        <p:cNvPr id="36" name="Shape 36"/>
        <p:cNvGrpSpPr/>
        <p:nvPr/>
      </p:nvGrpSpPr>
      <p:grpSpPr>
        <a:xfrm>
          <a:off x="0" y="0"/>
          <a:ext cx="0" cy="0"/>
          <a:chOff x="0" y="0"/>
          <a:chExt cx="0" cy="0"/>
        </a:xfrm>
      </p:grpSpPr>
      <p:sp>
        <p:nvSpPr>
          <p:cNvPr id="37" name="Google Shape;37;p3"/>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0"/>
              </a:spcBef>
              <a:spcAft>
                <a:spcPts val="0"/>
              </a:spcAft>
              <a:buClr>
                <a:srgbClr val="0B3458"/>
              </a:buClr>
              <a:buSzPts val="2800"/>
              <a:buFont typeface="Arial"/>
              <a:buNone/>
              <a:defRPr b="1" i="0" sz="2800" u="none" cap="none" strike="noStrike">
                <a:solidFill>
                  <a:srgbClr val="0B345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8" name="Google Shape;38;p3"/>
          <p:cNvSpPr txBox="1"/>
          <p:nvPr>
            <p:ph idx="1" type="body"/>
          </p:nvPr>
        </p:nvSpPr>
        <p:spPr>
          <a:xfrm>
            <a:off x="812800" y="1470213"/>
            <a:ext cx="10543117" cy="4571813"/>
          </a:xfrm>
          <a:prstGeom prst="rect">
            <a:avLst/>
          </a:prstGeom>
          <a:noFill/>
          <a:ln>
            <a:noFill/>
          </a:ln>
        </p:spPr>
        <p:txBody>
          <a:bodyPr anchorCtr="0" anchor="t" bIns="0" lIns="0" spcFirstLastPara="1" rIns="0" wrap="square" tIns="0">
            <a:normAutofit/>
          </a:bodyPr>
          <a:lstStyle>
            <a:lvl1pPr indent="-319087" lvl="0" marL="457200" marR="0" rtl="0" algn="l">
              <a:lnSpc>
                <a:spcPct val="100000"/>
              </a:lnSpc>
              <a:spcBef>
                <a:spcPts val="2000"/>
              </a:spcBef>
              <a:spcAft>
                <a:spcPts val="0"/>
              </a:spcAft>
              <a:buClr>
                <a:srgbClr val="000000"/>
              </a:buClr>
              <a:buSzPts val="1425"/>
              <a:buFont typeface="Noto Sans Symbols"/>
              <a:buChar char="◉"/>
              <a:defRPr b="0" i="0" sz="1900" u="none" cap="none" strike="noStrike">
                <a:solidFill>
                  <a:srgbClr val="000000"/>
                </a:solidFill>
                <a:latin typeface="Arial"/>
                <a:ea typeface="Arial"/>
                <a:cs typeface="Arial"/>
                <a:sym typeface="Arial"/>
              </a:defRPr>
            </a:lvl1pPr>
            <a:lvl2pPr indent="-319087" lvl="1" marL="914400" marR="0" rtl="0" algn="l">
              <a:lnSpc>
                <a:spcPct val="100000"/>
              </a:lnSpc>
              <a:spcBef>
                <a:spcPts val="500"/>
              </a:spcBef>
              <a:spcAft>
                <a:spcPts val="0"/>
              </a:spcAft>
              <a:buClr>
                <a:srgbClr val="000000"/>
              </a:buClr>
              <a:buSzPts val="1425"/>
              <a:buFont typeface="Noto Sans Symbols"/>
              <a:buChar char="⚪"/>
              <a:defRPr b="0" i="0" sz="1900" u="none" cap="none" strike="noStrike">
                <a:solidFill>
                  <a:srgbClr val="000000"/>
                </a:solidFill>
                <a:latin typeface="Arial"/>
                <a:ea typeface="Arial"/>
                <a:cs typeface="Arial"/>
                <a:sym typeface="Arial"/>
              </a:defRPr>
            </a:lvl2pPr>
            <a:lvl3pPr indent="-349250" lvl="2" marL="1371600" marR="0" rtl="0" algn="l">
              <a:lnSpc>
                <a:spcPct val="100000"/>
              </a:lnSpc>
              <a:spcBef>
                <a:spcPts val="50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3pPr>
            <a:lvl4pPr indent="-228600" lvl="3" marL="1828800" marR="0" rtl="0" algn="l">
              <a:lnSpc>
                <a:spcPct val="100000"/>
              </a:lnSpc>
              <a:spcBef>
                <a:spcPts val="38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4pPr>
            <a:lvl5pPr indent="-349250" lvl="4" marL="2286000" marR="0" rtl="0" algn="l">
              <a:lnSpc>
                <a:spcPct val="100000"/>
              </a:lnSpc>
              <a:spcBef>
                <a:spcPts val="38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Divider 2">
  <p:cSld name="Agenda Divider 2">
    <p:spTree>
      <p:nvGrpSpPr>
        <p:cNvPr id="204" name="Shape 204"/>
        <p:cNvGrpSpPr/>
        <p:nvPr/>
      </p:nvGrpSpPr>
      <p:grpSpPr>
        <a:xfrm>
          <a:off x="0" y="0"/>
          <a:ext cx="0" cy="0"/>
          <a:chOff x="0" y="0"/>
          <a:chExt cx="0" cy="0"/>
        </a:xfrm>
      </p:grpSpPr>
      <p:pic>
        <p:nvPicPr>
          <p:cNvPr id="205" name="Google Shape;205;p22"/>
          <p:cNvPicPr preferRelativeResize="0"/>
          <p:nvPr/>
        </p:nvPicPr>
        <p:blipFill rotWithShape="1">
          <a:blip r:embed="rId2">
            <a:alphaModFix/>
          </a:blip>
          <a:srcRect b="0" l="0" r="0" t="0"/>
          <a:stretch/>
        </p:blipFill>
        <p:spPr>
          <a:xfrm>
            <a:off x="0" y="0"/>
            <a:ext cx="12192000" cy="6857999"/>
          </a:xfrm>
          <a:prstGeom prst="rect">
            <a:avLst/>
          </a:prstGeom>
          <a:noFill/>
          <a:ln>
            <a:noFill/>
          </a:ln>
        </p:spPr>
      </p:pic>
      <p:sp>
        <p:nvSpPr>
          <p:cNvPr id="206" name="Google Shape;206;p22"/>
          <p:cNvSpPr/>
          <p:nvPr/>
        </p:nvSpPr>
        <p:spPr>
          <a:xfrm>
            <a:off x="0" y="6320548"/>
            <a:ext cx="12192000" cy="53745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207" name="Google Shape;207;p22"/>
          <p:cNvCxnSpPr/>
          <p:nvPr/>
        </p:nvCxnSpPr>
        <p:spPr>
          <a:xfrm>
            <a:off x="0" y="6320547"/>
            <a:ext cx="12192000" cy="0"/>
          </a:xfrm>
          <a:prstGeom prst="straightConnector1">
            <a:avLst/>
          </a:prstGeom>
          <a:noFill/>
          <a:ln cap="flat" cmpd="sng" w="12700">
            <a:solidFill>
              <a:srgbClr val="0B3458"/>
            </a:solidFill>
            <a:prstDash val="solid"/>
            <a:round/>
            <a:headEnd len="sm" w="sm" type="none"/>
            <a:tailEnd len="sm" w="sm" type="none"/>
          </a:ln>
        </p:spPr>
      </p:cxnSp>
      <p:sp>
        <p:nvSpPr>
          <p:cNvPr id="208" name="Google Shape;208;p22"/>
          <p:cNvSpPr txBox="1"/>
          <p:nvPr>
            <p:ph idx="1" type="body"/>
          </p:nvPr>
        </p:nvSpPr>
        <p:spPr>
          <a:xfrm>
            <a:off x="764987" y="3030399"/>
            <a:ext cx="8329645" cy="1783649"/>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3500"/>
              <a:buFont typeface="Arial"/>
              <a:buNone/>
              <a:defRPr b="0" i="0" sz="3500" u="none" cap="none" strike="noStrike">
                <a:solidFill>
                  <a:schemeClr val="lt1"/>
                </a:solidFill>
                <a:latin typeface="Arial"/>
                <a:ea typeface="Arial"/>
                <a:cs typeface="Arial"/>
                <a:sym typeface="Arial"/>
              </a:defRPr>
            </a:lvl1pPr>
            <a:lvl2pPr indent="-228600" lvl="1" marL="914400" marR="0" rtl="0" algn="l">
              <a:lnSpc>
                <a:spcPct val="100000"/>
              </a:lnSpc>
              <a:spcBef>
                <a:spcPts val="560"/>
              </a:spcBef>
              <a:spcAft>
                <a:spcPts val="0"/>
              </a:spcAft>
              <a:buClr>
                <a:srgbClr val="DDD9C3"/>
              </a:buClr>
              <a:buSzPts val="2800"/>
              <a:buFont typeface="Arial"/>
              <a:buNone/>
              <a:defRPr b="0" i="0" sz="2800" u="none" cap="none" strike="noStrike">
                <a:solidFill>
                  <a:srgbClr val="DDD9C3"/>
                </a:solidFill>
                <a:latin typeface="Arial"/>
                <a:ea typeface="Arial"/>
                <a:cs typeface="Arial"/>
                <a:sym typeface="Arial"/>
              </a:defRPr>
            </a:lvl2pPr>
            <a:lvl3pPr indent="-228600" lvl="2" marL="1371600" marR="0" rtl="0" algn="l">
              <a:lnSpc>
                <a:spcPct val="100000"/>
              </a:lnSpc>
              <a:spcBef>
                <a:spcPts val="480"/>
              </a:spcBef>
              <a:spcAft>
                <a:spcPts val="0"/>
              </a:spcAft>
              <a:buClr>
                <a:srgbClr val="DDD9C3"/>
              </a:buClr>
              <a:buSzPts val="2400"/>
              <a:buFont typeface="Arial"/>
              <a:buNone/>
              <a:defRPr b="0" i="0" sz="2400" u="none" cap="none" strike="noStrike">
                <a:solidFill>
                  <a:srgbClr val="DDD9C3"/>
                </a:solidFill>
                <a:latin typeface="Arial"/>
                <a:ea typeface="Arial"/>
                <a:cs typeface="Arial"/>
                <a:sym typeface="Arial"/>
              </a:defRPr>
            </a:lvl3pPr>
            <a:lvl4pPr indent="-228600" lvl="3" marL="1828800" marR="0" rtl="0" algn="l">
              <a:lnSpc>
                <a:spcPct val="100000"/>
              </a:lnSpc>
              <a:spcBef>
                <a:spcPts val="400"/>
              </a:spcBef>
              <a:spcAft>
                <a:spcPts val="0"/>
              </a:spcAft>
              <a:buClr>
                <a:srgbClr val="DDD9C3"/>
              </a:buClr>
              <a:buSzPts val="2000"/>
              <a:buFont typeface="Arial"/>
              <a:buNone/>
              <a:defRPr b="0" i="0" sz="2000" u="none" cap="none" strike="noStrike">
                <a:solidFill>
                  <a:srgbClr val="DDD9C3"/>
                </a:solidFill>
                <a:latin typeface="Arial"/>
                <a:ea typeface="Arial"/>
                <a:cs typeface="Arial"/>
                <a:sym typeface="Arial"/>
              </a:defRPr>
            </a:lvl4pPr>
            <a:lvl5pPr indent="-228600" lvl="4" marL="2286000" marR="0" rtl="0" algn="l">
              <a:lnSpc>
                <a:spcPct val="100000"/>
              </a:lnSpc>
              <a:spcBef>
                <a:spcPts val="400"/>
              </a:spcBef>
              <a:spcAft>
                <a:spcPts val="0"/>
              </a:spcAft>
              <a:buClr>
                <a:srgbClr val="DDD9C3"/>
              </a:buClr>
              <a:buSzPts val="2000"/>
              <a:buFont typeface="Arial"/>
              <a:buNone/>
              <a:defRPr b="0" i="0" sz="2000" u="none" cap="none" strike="noStrike">
                <a:solidFill>
                  <a:srgbClr val="DDD9C3"/>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09" name="Google Shape;209;p22"/>
          <p:cNvSpPr txBox="1"/>
          <p:nvPr>
            <p:ph type="title"/>
          </p:nvPr>
        </p:nvSpPr>
        <p:spPr>
          <a:xfrm>
            <a:off x="752850" y="1308848"/>
            <a:ext cx="8341783" cy="1701535"/>
          </a:xfrm>
          <a:prstGeom prst="rect">
            <a:avLst/>
          </a:prstGeom>
          <a:noFill/>
          <a:ln>
            <a:noFill/>
          </a:ln>
        </p:spPr>
        <p:txBody>
          <a:bodyPr anchorCtr="0" anchor="b" bIns="45700" lIns="91425" spcFirstLastPara="1" rIns="91425" wrap="square" tIns="45700">
            <a:normAutofit/>
          </a:bodyPr>
          <a:lstStyle>
            <a:lvl1pPr lvl="0" marR="0" rtl="0" algn="l">
              <a:lnSpc>
                <a:spcPct val="100000"/>
              </a:lnSpc>
              <a:spcBef>
                <a:spcPts val="0"/>
              </a:spcBef>
              <a:spcAft>
                <a:spcPts val="0"/>
              </a:spcAft>
              <a:buClr>
                <a:schemeClr val="lt1"/>
              </a:buClr>
              <a:buSzPts val="3500"/>
              <a:buFont typeface="Arial"/>
              <a:buNone/>
              <a:defRPr b="1" i="0" sz="35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10" name="Google Shape;210;p22"/>
          <p:cNvPicPr preferRelativeResize="0"/>
          <p:nvPr/>
        </p:nvPicPr>
        <p:blipFill rotWithShape="1">
          <a:blip r:embed="rId3">
            <a:alphaModFix/>
          </a:blip>
          <a:srcRect b="0" l="0" r="0" t="0"/>
          <a:stretch/>
        </p:blipFill>
        <p:spPr>
          <a:xfrm>
            <a:off x="365760" y="6464808"/>
            <a:ext cx="390801" cy="312641"/>
          </a:xfrm>
          <a:prstGeom prst="rect">
            <a:avLst/>
          </a:prstGeom>
          <a:noFill/>
          <a:ln>
            <a:noFill/>
          </a:ln>
        </p:spPr>
      </p:pic>
      <p:sp>
        <p:nvSpPr>
          <p:cNvPr id="211" name="Google Shape;211;p22"/>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2B49"/>
                </a:solidFill>
                <a:latin typeface="Arial"/>
                <a:ea typeface="Arial"/>
                <a:cs typeface="Arial"/>
                <a:sym typeface="Arial"/>
              </a:rPr>
              <a:t>   | </a:t>
            </a:r>
            <a:fld id="{00000000-1234-1234-1234-123412341234}" type="slidenum">
              <a:rPr b="0" i="0" lang="en-GB" sz="1200" u="none" cap="none" strike="noStrike">
                <a:solidFill>
                  <a:srgbClr val="002B49"/>
                </a:solidFill>
                <a:latin typeface="Arial"/>
                <a:ea typeface="Arial"/>
                <a:cs typeface="Arial"/>
                <a:sym typeface="Arial"/>
              </a:rPr>
              <a:t>‹#›</a:t>
            </a:fld>
            <a:endParaRPr b="0" i="0" sz="1200" u="none" cap="none" strike="noStrike">
              <a:solidFill>
                <a:srgbClr val="002B49"/>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Divider 3">
  <p:cSld name="Agenda Divider 3">
    <p:spTree>
      <p:nvGrpSpPr>
        <p:cNvPr id="212" name="Shape 212"/>
        <p:cNvGrpSpPr/>
        <p:nvPr/>
      </p:nvGrpSpPr>
      <p:grpSpPr>
        <a:xfrm>
          <a:off x="0" y="0"/>
          <a:ext cx="0" cy="0"/>
          <a:chOff x="0" y="0"/>
          <a:chExt cx="0" cy="0"/>
        </a:xfrm>
      </p:grpSpPr>
      <p:pic>
        <p:nvPicPr>
          <p:cNvPr id="213" name="Google Shape;213;p23"/>
          <p:cNvPicPr preferRelativeResize="0"/>
          <p:nvPr/>
        </p:nvPicPr>
        <p:blipFill rotWithShape="1">
          <a:blip r:embed="rId2">
            <a:alphaModFix/>
          </a:blip>
          <a:srcRect b="0" l="0" r="0" t="0"/>
          <a:stretch/>
        </p:blipFill>
        <p:spPr>
          <a:xfrm>
            <a:off x="0" y="-7257"/>
            <a:ext cx="12192000" cy="6857999"/>
          </a:xfrm>
          <a:prstGeom prst="rect">
            <a:avLst/>
          </a:prstGeom>
          <a:noFill/>
          <a:ln>
            <a:noFill/>
          </a:ln>
        </p:spPr>
      </p:pic>
      <p:sp>
        <p:nvSpPr>
          <p:cNvPr id="214" name="Google Shape;214;p23"/>
          <p:cNvSpPr/>
          <p:nvPr/>
        </p:nvSpPr>
        <p:spPr>
          <a:xfrm>
            <a:off x="0" y="6320548"/>
            <a:ext cx="12192000" cy="53745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215" name="Google Shape;215;p23"/>
          <p:cNvCxnSpPr/>
          <p:nvPr/>
        </p:nvCxnSpPr>
        <p:spPr>
          <a:xfrm>
            <a:off x="0" y="6320547"/>
            <a:ext cx="12192000" cy="0"/>
          </a:xfrm>
          <a:prstGeom prst="straightConnector1">
            <a:avLst/>
          </a:prstGeom>
          <a:noFill/>
          <a:ln cap="flat" cmpd="sng" w="12700">
            <a:solidFill>
              <a:srgbClr val="0B3458"/>
            </a:solidFill>
            <a:prstDash val="solid"/>
            <a:round/>
            <a:headEnd len="sm" w="sm" type="none"/>
            <a:tailEnd len="sm" w="sm" type="none"/>
          </a:ln>
        </p:spPr>
      </p:cxnSp>
      <p:sp>
        <p:nvSpPr>
          <p:cNvPr id="216" name="Google Shape;216;p23"/>
          <p:cNvSpPr txBox="1"/>
          <p:nvPr>
            <p:ph idx="1" type="body"/>
          </p:nvPr>
        </p:nvSpPr>
        <p:spPr>
          <a:xfrm>
            <a:off x="764987" y="3030399"/>
            <a:ext cx="8329645" cy="1783649"/>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3500"/>
              <a:buFont typeface="Arial"/>
              <a:buNone/>
              <a:defRPr b="0" i="0" sz="3500" u="none" cap="none" strike="noStrike">
                <a:solidFill>
                  <a:schemeClr val="lt1"/>
                </a:solidFill>
                <a:latin typeface="Arial"/>
                <a:ea typeface="Arial"/>
                <a:cs typeface="Arial"/>
                <a:sym typeface="Arial"/>
              </a:defRPr>
            </a:lvl1pPr>
            <a:lvl2pPr indent="-228600" lvl="1" marL="914400" marR="0" rtl="0" algn="l">
              <a:lnSpc>
                <a:spcPct val="100000"/>
              </a:lnSpc>
              <a:spcBef>
                <a:spcPts val="560"/>
              </a:spcBef>
              <a:spcAft>
                <a:spcPts val="0"/>
              </a:spcAft>
              <a:buClr>
                <a:srgbClr val="DDD9C3"/>
              </a:buClr>
              <a:buSzPts val="2800"/>
              <a:buFont typeface="Arial"/>
              <a:buNone/>
              <a:defRPr b="0" i="0" sz="2800" u="none" cap="none" strike="noStrike">
                <a:solidFill>
                  <a:srgbClr val="DDD9C3"/>
                </a:solidFill>
                <a:latin typeface="Arial"/>
                <a:ea typeface="Arial"/>
                <a:cs typeface="Arial"/>
                <a:sym typeface="Arial"/>
              </a:defRPr>
            </a:lvl2pPr>
            <a:lvl3pPr indent="-228600" lvl="2" marL="1371600" marR="0" rtl="0" algn="l">
              <a:lnSpc>
                <a:spcPct val="100000"/>
              </a:lnSpc>
              <a:spcBef>
                <a:spcPts val="480"/>
              </a:spcBef>
              <a:spcAft>
                <a:spcPts val="0"/>
              </a:spcAft>
              <a:buClr>
                <a:srgbClr val="DDD9C3"/>
              </a:buClr>
              <a:buSzPts val="2400"/>
              <a:buFont typeface="Arial"/>
              <a:buNone/>
              <a:defRPr b="0" i="0" sz="2400" u="none" cap="none" strike="noStrike">
                <a:solidFill>
                  <a:srgbClr val="DDD9C3"/>
                </a:solidFill>
                <a:latin typeface="Arial"/>
                <a:ea typeface="Arial"/>
                <a:cs typeface="Arial"/>
                <a:sym typeface="Arial"/>
              </a:defRPr>
            </a:lvl3pPr>
            <a:lvl4pPr indent="-228600" lvl="3" marL="1828800" marR="0" rtl="0" algn="l">
              <a:lnSpc>
                <a:spcPct val="100000"/>
              </a:lnSpc>
              <a:spcBef>
                <a:spcPts val="400"/>
              </a:spcBef>
              <a:spcAft>
                <a:spcPts val="0"/>
              </a:spcAft>
              <a:buClr>
                <a:srgbClr val="DDD9C3"/>
              </a:buClr>
              <a:buSzPts val="2000"/>
              <a:buFont typeface="Arial"/>
              <a:buNone/>
              <a:defRPr b="0" i="0" sz="2000" u="none" cap="none" strike="noStrike">
                <a:solidFill>
                  <a:srgbClr val="DDD9C3"/>
                </a:solidFill>
                <a:latin typeface="Arial"/>
                <a:ea typeface="Arial"/>
                <a:cs typeface="Arial"/>
                <a:sym typeface="Arial"/>
              </a:defRPr>
            </a:lvl4pPr>
            <a:lvl5pPr indent="-228600" lvl="4" marL="2286000" marR="0" rtl="0" algn="l">
              <a:lnSpc>
                <a:spcPct val="100000"/>
              </a:lnSpc>
              <a:spcBef>
                <a:spcPts val="400"/>
              </a:spcBef>
              <a:spcAft>
                <a:spcPts val="0"/>
              </a:spcAft>
              <a:buClr>
                <a:srgbClr val="DDD9C3"/>
              </a:buClr>
              <a:buSzPts val="2000"/>
              <a:buFont typeface="Arial"/>
              <a:buNone/>
              <a:defRPr b="0" i="0" sz="2000" u="none" cap="none" strike="noStrike">
                <a:solidFill>
                  <a:srgbClr val="DDD9C3"/>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17" name="Google Shape;217;p23"/>
          <p:cNvSpPr txBox="1"/>
          <p:nvPr>
            <p:ph type="title"/>
          </p:nvPr>
        </p:nvSpPr>
        <p:spPr>
          <a:xfrm>
            <a:off x="752850" y="1308848"/>
            <a:ext cx="8341783" cy="1701535"/>
          </a:xfrm>
          <a:prstGeom prst="rect">
            <a:avLst/>
          </a:prstGeom>
          <a:noFill/>
          <a:ln>
            <a:noFill/>
          </a:ln>
        </p:spPr>
        <p:txBody>
          <a:bodyPr anchorCtr="0" anchor="b" bIns="45700" lIns="91425" spcFirstLastPara="1" rIns="91425" wrap="square" tIns="45700">
            <a:normAutofit/>
          </a:bodyPr>
          <a:lstStyle>
            <a:lvl1pPr lvl="0" marR="0" rtl="0" algn="l">
              <a:lnSpc>
                <a:spcPct val="100000"/>
              </a:lnSpc>
              <a:spcBef>
                <a:spcPts val="0"/>
              </a:spcBef>
              <a:spcAft>
                <a:spcPts val="0"/>
              </a:spcAft>
              <a:buClr>
                <a:schemeClr val="lt1"/>
              </a:buClr>
              <a:buSzPts val="3500"/>
              <a:buFont typeface="Arial"/>
              <a:buNone/>
              <a:defRPr b="1" i="0" sz="35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18" name="Google Shape;218;p23"/>
          <p:cNvPicPr preferRelativeResize="0"/>
          <p:nvPr/>
        </p:nvPicPr>
        <p:blipFill rotWithShape="1">
          <a:blip r:embed="rId3">
            <a:alphaModFix/>
          </a:blip>
          <a:srcRect b="0" l="0" r="0" t="0"/>
          <a:stretch/>
        </p:blipFill>
        <p:spPr>
          <a:xfrm>
            <a:off x="365760" y="6464808"/>
            <a:ext cx="390801" cy="312641"/>
          </a:xfrm>
          <a:prstGeom prst="rect">
            <a:avLst/>
          </a:prstGeom>
          <a:noFill/>
          <a:ln>
            <a:noFill/>
          </a:ln>
        </p:spPr>
      </p:pic>
      <p:sp>
        <p:nvSpPr>
          <p:cNvPr id="219" name="Google Shape;219;p23"/>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2B49"/>
                </a:solidFill>
                <a:latin typeface="Arial"/>
                <a:ea typeface="Arial"/>
                <a:cs typeface="Arial"/>
                <a:sym typeface="Arial"/>
              </a:rPr>
              <a:t>   | </a:t>
            </a:r>
            <a:fld id="{00000000-1234-1234-1234-123412341234}" type="slidenum">
              <a:rPr b="0" i="0" lang="en-GB" sz="1200" u="none" cap="none" strike="noStrike">
                <a:solidFill>
                  <a:srgbClr val="002B49"/>
                </a:solidFill>
                <a:latin typeface="Arial"/>
                <a:ea typeface="Arial"/>
                <a:cs typeface="Arial"/>
                <a:sym typeface="Arial"/>
              </a:rPr>
              <a:t>‹#›</a:t>
            </a:fld>
            <a:endParaRPr b="0" i="0" sz="1200" u="none" cap="none" strike="noStrike">
              <a:solidFill>
                <a:srgbClr val="002B49"/>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1.1" showMasterSp="0">
  <p:cSld name="Presenters Divider 1.1">
    <p:spTree>
      <p:nvGrpSpPr>
        <p:cNvPr id="220" name="Shape 220"/>
        <p:cNvGrpSpPr/>
        <p:nvPr/>
      </p:nvGrpSpPr>
      <p:grpSpPr>
        <a:xfrm>
          <a:off x="0" y="0"/>
          <a:ext cx="0" cy="0"/>
          <a:chOff x="0" y="0"/>
          <a:chExt cx="0" cy="0"/>
        </a:xfrm>
      </p:grpSpPr>
      <p:pic>
        <p:nvPicPr>
          <p:cNvPr id="221" name="Google Shape;221;p24"/>
          <p:cNvPicPr preferRelativeResize="0"/>
          <p:nvPr/>
        </p:nvPicPr>
        <p:blipFill rotWithShape="1">
          <a:blip r:embed="rId2">
            <a:alphaModFix/>
          </a:blip>
          <a:srcRect b="0" l="0" r="0" t="0"/>
          <a:stretch/>
        </p:blipFill>
        <p:spPr>
          <a:xfrm>
            <a:off x="0" y="0"/>
            <a:ext cx="12192000" cy="6857999"/>
          </a:xfrm>
          <a:prstGeom prst="rect">
            <a:avLst/>
          </a:prstGeom>
          <a:noFill/>
          <a:ln>
            <a:noFill/>
          </a:ln>
        </p:spPr>
      </p:pic>
      <p:sp>
        <p:nvSpPr>
          <p:cNvPr id="222" name="Google Shape;222;p24"/>
          <p:cNvSpPr txBox="1"/>
          <p:nvPr>
            <p:ph type="title"/>
          </p:nvPr>
        </p:nvSpPr>
        <p:spPr>
          <a:xfrm>
            <a:off x="416306" y="42394"/>
            <a:ext cx="10483281" cy="531346"/>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23" name="Google Shape;223;p24"/>
          <p:cNvPicPr preferRelativeResize="0"/>
          <p:nvPr/>
        </p:nvPicPr>
        <p:blipFill rotWithShape="1">
          <a:blip r:embed="rId3">
            <a:alphaModFix/>
          </a:blip>
          <a:srcRect b="0" l="0" r="0" t="0"/>
          <a:stretch/>
        </p:blipFill>
        <p:spPr>
          <a:xfrm>
            <a:off x="368425" y="6464808"/>
            <a:ext cx="365760" cy="291830"/>
          </a:xfrm>
          <a:prstGeom prst="rect">
            <a:avLst/>
          </a:prstGeom>
          <a:noFill/>
          <a:ln>
            <a:noFill/>
          </a:ln>
        </p:spPr>
      </p:pic>
      <p:sp>
        <p:nvSpPr>
          <p:cNvPr id="224" name="Google Shape;224;p24"/>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Arial"/>
                <a:ea typeface="Arial"/>
                <a:cs typeface="Arial"/>
                <a:sym typeface="Arial"/>
              </a:rPr>
              <a:t>   | </a:t>
            </a:r>
            <a:fld id="{00000000-1234-1234-1234-123412341234}" type="slidenum">
              <a:rPr b="0" i="0" lang="en-GB"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225" name="Google Shape;225;p24"/>
          <p:cNvSpPr/>
          <p:nvPr/>
        </p:nvSpPr>
        <p:spPr>
          <a:xfrm>
            <a:off x="533670" y="585223"/>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Clr>
                <a:srgbClr val="000000"/>
              </a:buClr>
              <a:buSzPts val="450"/>
              <a:buFont typeface="Arial"/>
              <a:buNone/>
            </a:pPr>
            <a:r>
              <a:t/>
            </a:r>
            <a:endParaRPr b="0" i="0" sz="450" u="none" cap="none" strike="noStrike">
              <a:solidFill>
                <a:schemeClr val="lt1"/>
              </a:solidFill>
              <a:latin typeface="Arial"/>
              <a:ea typeface="Arial"/>
              <a:cs typeface="Arial"/>
              <a:sym typeface="Arial"/>
            </a:endParaRPr>
          </a:p>
        </p:txBody>
      </p:sp>
      <p:cxnSp>
        <p:nvCxnSpPr>
          <p:cNvPr id="226" name="Google Shape;226;p24"/>
          <p:cNvCxnSpPr/>
          <p:nvPr/>
        </p:nvCxnSpPr>
        <p:spPr>
          <a:xfrm rot="10800000">
            <a:off x="3230" y="608083"/>
            <a:ext cx="495719" cy="0"/>
          </a:xfrm>
          <a:prstGeom prst="straightConnector1">
            <a:avLst/>
          </a:prstGeom>
          <a:noFill/>
          <a:ln cap="flat" cmpd="sng" w="12700">
            <a:solidFill>
              <a:schemeClr val="lt1"/>
            </a:solidFill>
            <a:prstDash val="solid"/>
            <a:round/>
            <a:headEnd len="sm" w="sm" type="none"/>
            <a:tailEnd len="sm" w="sm" type="none"/>
          </a:ln>
        </p:spPr>
      </p:cxnSp>
      <p:cxnSp>
        <p:nvCxnSpPr>
          <p:cNvPr id="227" name="Google Shape;227;p24"/>
          <p:cNvCxnSpPr/>
          <p:nvPr/>
        </p:nvCxnSpPr>
        <p:spPr>
          <a:xfrm rot="10800000">
            <a:off x="616656" y="608083"/>
            <a:ext cx="11575344" cy="0"/>
          </a:xfrm>
          <a:prstGeom prst="straightConnector1">
            <a:avLst/>
          </a:prstGeom>
          <a:noFill/>
          <a:ln cap="flat" cmpd="sng" w="12700">
            <a:solidFill>
              <a:schemeClr val="lt1"/>
            </a:solidFill>
            <a:prstDash val="solid"/>
            <a:round/>
            <a:headEnd len="sm" w="sm" type="none"/>
            <a:tailEnd len="sm" w="sm" type="none"/>
          </a:ln>
        </p:spPr>
      </p:cxnSp>
      <p:sp>
        <p:nvSpPr>
          <p:cNvPr id="228" name="Google Shape;228;p24"/>
          <p:cNvSpPr/>
          <p:nvPr/>
        </p:nvSpPr>
        <p:spPr>
          <a:xfrm>
            <a:off x="533670"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229" name="Google Shape;229;p24"/>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230" name="Google Shape;230;p24"/>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sp>
        <p:nvSpPr>
          <p:cNvPr id="231" name="Google Shape;231;p24"/>
          <p:cNvSpPr/>
          <p:nvPr/>
        </p:nvSpPr>
        <p:spPr>
          <a:xfrm flipH="1">
            <a:off x="11606949"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232" name="Google Shape;232;p24"/>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sp>
        <p:nvSpPr>
          <p:cNvPr id="233" name="Google Shape;233;p24"/>
          <p:cNvSpPr/>
          <p:nvPr>
            <p:ph idx="2" type="pic"/>
          </p:nvPr>
        </p:nvSpPr>
        <p:spPr>
          <a:xfrm>
            <a:off x="884520" y="953507"/>
            <a:ext cx="1289304" cy="1289304"/>
          </a:xfrm>
          <a:prstGeom prst="flowChartConnector">
            <a:avLst/>
          </a:prstGeom>
          <a:noFill/>
          <a:ln cap="flat" cmpd="sng" w="57150">
            <a:solidFill>
              <a:schemeClr val="lt1"/>
            </a:solidFill>
            <a:prstDash val="solid"/>
            <a:round/>
            <a:headEnd len="sm" w="sm" type="none"/>
            <a:tailEnd len="sm" w="sm" type="none"/>
          </a:ln>
        </p:spPr>
      </p:sp>
      <p:sp>
        <p:nvSpPr>
          <p:cNvPr id="234" name="Google Shape;234;p24"/>
          <p:cNvSpPr/>
          <p:nvPr>
            <p:ph idx="3" type="pic"/>
          </p:nvPr>
        </p:nvSpPr>
        <p:spPr>
          <a:xfrm>
            <a:off x="884520" y="2764377"/>
            <a:ext cx="1289304" cy="1289304"/>
          </a:xfrm>
          <a:prstGeom prst="flowChartConnector">
            <a:avLst/>
          </a:prstGeom>
          <a:noFill/>
          <a:ln cap="flat" cmpd="sng" w="57150">
            <a:solidFill>
              <a:schemeClr val="lt1"/>
            </a:solidFill>
            <a:prstDash val="solid"/>
            <a:round/>
            <a:headEnd len="sm" w="sm" type="none"/>
            <a:tailEnd len="sm" w="sm" type="none"/>
          </a:ln>
        </p:spPr>
      </p:sp>
      <p:sp>
        <p:nvSpPr>
          <p:cNvPr id="235" name="Google Shape;235;p24"/>
          <p:cNvSpPr txBox="1"/>
          <p:nvPr>
            <p:ph idx="1" type="body"/>
          </p:nvPr>
        </p:nvSpPr>
        <p:spPr>
          <a:xfrm>
            <a:off x="2496847" y="976835"/>
            <a:ext cx="7122563"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36" name="Google Shape;236;p24"/>
          <p:cNvSpPr txBox="1"/>
          <p:nvPr>
            <p:ph idx="4" type="body"/>
          </p:nvPr>
        </p:nvSpPr>
        <p:spPr>
          <a:xfrm>
            <a:off x="2496847" y="2787702"/>
            <a:ext cx="7122563"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37" name="Google Shape;237;p24"/>
          <p:cNvSpPr txBox="1"/>
          <p:nvPr>
            <p:ph idx="5" type="body"/>
          </p:nvPr>
        </p:nvSpPr>
        <p:spPr>
          <a:xfrm>
            <a:off x="2496847" y="1390295"/>
            <a:ext cx="7122563"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38" name="Google Shape;238;p24"/>
          <p:cNvSpPr txBox="1"/>
          <p:nvPr>
            <p:ph idx="6" type="body"/>
          </p:nvPr>
        </p:nvSpPr>
        <p:spPr>
          <a:xfrm>
            <a:off x="2496847" y="3192198"/>
            <a:ext cx="7122563" cy="822098"/>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39" name="Google Shape;239;p24"/>
          <p:cNvSpPr/>
          <p:nvPr>
            <p:ph idx="7" type="pic"/>
          </p:nvPr>
        </p:nvSpPr>
        <p:spPr>
          <a:xfrm>
            <a:off x="884520" y="4580278"/>
            <a:ext cx="1289304" cy="1289304"/>
          </a:xfrm>
          <a:prstGeom prst="flowChartConnector">
            <a:avLst/>
          </a:prstGeom>
          <a:noFill/>
          <a:ln cap="flat" cmpd="sng" w="57150">
            <a:solidFill>
              <a:schemeClr val="lt1"/>
            </a:solidFill>
            <a:prstDash val="solid"/>
            <a:round/>
            <a:headEnd len="sm" w="sm" type="none"/>
            <a:tailEnd len="sm" w="sm" type="none"/>
          </a:ln>
        </p:spPr>
      </p:sp>
      <p:sp>
        <p:nvSpPr>
          <p:cNvPr id="240" name="Google Shape;240;p24"/>
          <p:cNvSpPr txBox="1"/>
          <p:nvPr>
            <p:ph idx="8" type="body"/>
          </p:nvPr>
        </p:nvSpPr>
        <p:spPr>
          <a:xfrm>
            <a:off x="2496847" y="4603614"/>
            <a:ext cx="7122563"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41" name="Google Shape;241;p24"/>
          <p:cNvSpPr txBox="1"/>
          <p:nvPr>
            <p:ph idx="9" type="body"/>
          </p:nvPr>
        </p:nvSpPr>
        <p:spPr>
          <a:xfrm>
            <a:off x="2496847" y="5008110"/>
            <a:ext cx="7122563" cy="822098"/>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1.2" showMasterSp="0">
  <p:cSld name="Presenters Divider 1.2">
    <p:spTree>
      <p:nvGrpSpPr>
        <p:cNvPr id="242" name="Shape 242"/>
        <p:cNvGrpSpPr/>
        <p:nvPr/>
      </p:nvGrpSpPr>
      <p:grpSpPr>
        <a:xfrm>
          <a:off x="0" y="0"/>
          <a:ext cx="0" cy="0"/>
          <a:chOff x="0" y="0"/>
          <a:chExt cx="0" cy="0"/>
        </a:xfrm>
      </p:grpSpPr>
      <p:pic>
        <p:nvPicPr>
          <p:cNvPr id="243" name="Google Shape;243;p25"/>
          <p:cNvPicPr preferRelativeResize="0"/>
          <p:nvPr/>
        </p:nvPicPr>
        <p:blipFill rotWithShape="1">
          <a:blip r:embed="rId2">
            <a:alphaModFix/>
          </a:blip>
          <a:srcRect b="0" l="0" r="0" t="0"/>
          <a:stretch/>
        </p:blipFill>
        <p:spPr>
          <a:xfrm>
            <a:off x="0" y="-414"/>
            <a:ext cx="12216385" cy="6858000"/>
          </a:xfrm>
          <a:prstGeom prst="rect">
            <a:avLst/>
          </a:prstGeom>
          <a:noFill/>
          <a:ln>
            <a:noFill/>
          </a:ln>
        </p:spPr>
      </p:pic>
      <p:sp>
        <p:nvSpPr>
          <p:cNvPr id="244" name="Google Shape;244;p25"/>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45" name="Google Shape;245;p25"/>
          <p:cNvPicPr preferRelativeResize="0"/>
          <p:nvPr/>
        </p:nvPicPr>
        <p:blipFill rotWithShape="1">
          <a:blip r:embed="rId3">
            <a:alphaModFix/>
          </a:blip>
          <a:srcRect b="0" l="0" r="0" t="0"/>
          <a:stretch/>
        </p:blipFill>
        <p:spPr>
          <a:xfrm>
            <a:off x="368425" y="6464808"/>
            <a:ext cx="365760" cy="291830"/>
          </a:xfrm>
          <a:prstGeom prst="rect">
            <a:avLst/>
          </a:prstGeom>
          <a:noFill/>
          <a:ln>
            <a:noFill/>
          </a:ln>
        </p:spPr>
      </p:pic>
      <p:sp>
        <p:nvSpPr>
          <p:cNvPr id="246" name="Google Shape;246;p25"/>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Arial"/>
                <a:ea typeface="Arial"/>
                <a:cs typeface="Arial"/>
                <a:sym typeface="Arial"/>
              </a:rPr>
              <a:t>   | </a:t>
            </a:r>
            <a:fld id="{00000000-1234-1234-1234-123412341234}" type="slidenum">
              <a:rPr b="0" i="0" lang="en-GB"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247" name="Google Shape;247;p25"/>
          <p:cNvSpPr/>
          <p:nvPr/>
        </p:nvSpPr>
        <p:spPr>
          <a:xfrm>
            <a:off x="533670" y="585223"/>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Clr>
                <a:srgbClr val="000000"/>
              </a:buClr>
              <a:buSzPts val="450"/>
              <a:buFont typeface="Arial"/>
              <a:buNone/>
            </a:pPr>
            <a:r>
              <a:t/>
            </a:r>
            <a:endParaRPr b="0" i="0" sz="450" u="none" cap="none" strike="noStrike">
              <a:solidFill>
                <a:schemeClr val="lt1"/>
              </a:solidFill>
              <a:latin typeface="Arial"/>
              <a:ea typeface="Arial"/>
              <a:cs typeface="Arial"/>
              <a:sym typeface="Arial"/>
            </a:endParaRPr>
          </a:p>
        </p:txBody>
      </p:sp>
      <p:cxnSp>
        <p:nvCxnSpPr>
          <p:cNvPr id="248" name="Google Shape;248;p25"/>
          <p:cNvCxnSpPr/>
          <p:nvPr/>
        </p:nvCxnSpPr>
        <p:spPr>
          <a:xfrm rot="10800000">
            <a:off x="3230" y="608083"/>
            <a:ext cx="495719" cy="0"/>
          </a:xfrm>
          <a:prstGeom prst="straightConnector1">
            <a:avLst/>
          </a:prstGeom>
          <a:noFill/>
          <a:ln cap="flat" cmpd="sng" w="12700">
            <a:solidFill>
              <a:schemeClr val="lt1"/>
            </a:solidFill>
            <a:prstDash val="solid"/>
            <a:round/>
            <a:headEnd len="sm" w="sm" type="none"/>
            <a:tailEnd len="sm" w="sm" type="none"/>
          </a:ln>
        </p:spPr>
      </p:cxnSp>
      <p:cxnSp>
        <p:nvCxnSpPr>
          <p:cNvPr id="249" name="Google Shape;249;p25"/>
          <p:cNvCxnSpPr/>
          <p:nvPr/>
        </p:nvCxnSpPr>
        <p:spPr>
          <a:xfrm rot="10800000">
            <a:off x="616656" y="608083"/>
            <a:ext cx="11575344" cy="0"/>
          </a:xfrm>
          <a:prstGeom prst="straightConnector1">
            <a:avLst/>
          </a:prstGeom>
          <a:noFill/>
          <a:ln cap="flat" cmpd="sng" w="12700">
            <a:solidFill>
              <a:schemeClr val="lt1"/>
            </a:solidFill>
            <a:prstDash val="solid"/>
            <a:round/>
            <a:headEnd len="sm" w="sm" type="none"/>
            <a:tailEnd len="sm" w="sm" type="none"/>
          </a:ln>
        </p:spPr>
      </p:cxnSp>
      <p:sp>
        <p:nvSpPr>
          <p:cNvPr id="250" name="Google Shape;250;p25"/>
          <p:cNvSpPr/>
          <p:nvPr/>
        </p:nvSpPr>
        <p:spPr>
          <a:xfrm>
            <a:off x="533670"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251" name="Google Shape;251;p25"/>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252" name="Google Shape;252;p25"/>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sp>
        <p:nvSpPr>
          <p:cNvPr id="253" name="Google Shape;253;p25"/>
          <p:cNvSpPr/>
          <p:nvPr/>
        </p:nvSpPr>
        <p:spPr>
          <a:xfrm flipH="1">
            <a:off x="11606949"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254" name="Google Shape;254;p25"/>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sp>
        <p:nvSpPr>
          <p:cNvPr id="255" name="Google Shape;255;p25"/>
          <p:cNvSpPr/>
          <p:nvPr>
            <p:ph idx="2" type="pic"/>
          </p:nvPr>
        </p:nvSpPr>
        <p:spPr>
          <a:xfrm>
            <a:off x="884520" y="953507"/>
            <a:ext cx="1289304" cy="1289304"/>
          </a:xfrm>
          <a:prstGeom prst="flowChartConnector">
            <a:avLst/>
          </a:prstGeom>
          <a:noFill/>
          <a:ln cap="flat" cmpd="sng" w="57150">
            <a:solidFill>
              <a:schemeClr val="lt1"/>
            </a:solidFill>
            <a:prstDash val="solid"/>
            <a:round/>
            <a:headEnd len="sm" w="sm" type="none"/>
            <a:tailEnd len="sm" w="sm" type="none"/>
          </a:ln>
        </p:spPr>
      </p:sp>
      <p:sp>
        <p:nvSpPr>
          <p:cNvPr id="256" name="Google Shape;256;p25"/>
          <p:cNvSpPr/>
          <p:nvPr>
            <p:ph idx="3" type="pic"/>
          </p:nvPr>
        </p:nvSpPr>
        <p:spPr>
          <a:xfrm>
            <a:off x="884520" y="2764377"/>
            <a:ext cx="1289304" cy="1289304"/>
          </a:xfrm>
          <a:prstGeom prst="flowChartConnector">
            <a:avLst/>
          </a:prstGeom>
          <a:noFill/>
          <a:ln cap="flat" cmpd="sng" w="57150">
            <a:solidFill>
              <a:schemeClr val="lt1"/>
            </a:solidFill>
            <a:prstDash val="solid"/>
            <a:round/>
            <a:headEnd len="sm" w="sm" type="none"/>
            <a:tailEnd len="sm" w="sm" type="none"/>
          </a:ln>
        </p:spPr>
      </p:sp>
      <p:sp>
        <p:nvSpPr>
          <p:cNvPr id="257" name="Google Shape;257;p25"/>
          <p:cNvSpPr txBox="1"/>
          <p:nvPr>
            <p:ph idx="1" type="body"/>
          </p:nvPr>
        </p:nvSpPr>
        <p:spPr>
          <a:xfrm>
            <a:off x="2496847" y="976835"/>
            <a:ext cx="7122563"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58" name="Google Shape;258;p25"/>
          <p:cNvSpPr txBox="1"/>
          <p:nvPr>
            <p:ph idx="4" type="body"/>
          </p:nvPr>
        </p:nvSpPr>
        <p:spPr>
          <a:xfrm>
            <a:off x="2496847" y="2787702"/>
            <a:ext cx="7122563"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59" name="Google Shape;259;p25"/>
          <p:cNvSpPr txBox="1"/>
          <p:nvPr>
            <p:ph idx="5" type="body"/>
          </p:nvPr>
        </p:nvSpPr>
        <p:spPr>
          <a:xfrm>
            <a:off x="2496847" y="1390295"/>
            <a:ext cx="7122563"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60" name="Google Shape;260;p25"/>
          <p:cNvSpPr txBox="1"/>
          <p:nvPr>
            <p:ph idx="6" type="body"/>
          </p:nvPr>
        </p:nvSpPr>
        <p:spPr>
          <a:xfrm>
            <a:off x="2496847" y="3192198"/>
            <a:ext cx="7122563" cy="822098"/>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61" name="Google Shape;261;p25"/>
          <p:cNvSpPr/>
          <p:nvPr>
            <p:ph idx="7" type="pic"/>
          </p:nvPr>
        </p:nvSpPr>
        <p:spPr>
          <a:xfrm>
            <a:off x="884520" y="4580278"/>
            <a:ext cx="1289304" cy="1289304"/>
          </a:xfrm>
          <a:prstGeom prst="flowChartConnector">
            <a:avLst/>
          </a:prstGeom>
          <a:noFill/>
          <a:ln cap="flat" cmpd="sng" w="57150">
            <a:solidFill>
              <a:schemeClr val="lt1"/>
            </a:solidFill>
            <a:prstDash val="solid"/>
            <a:round/>
            <a:headEnd len="sm" w="sm" type="none"/>
            <a:tailEnd len="sm" w="sm" type="none"/>
          </a:ln>
        </p:spPr>
      </p:sp>
      <p:sp>
        <p:nvSpPr>
          <p:cNvPr id="262" name="Google Shape;262;p25"/>
          <p:cNvSpPr txBox="1"/>
          <p:nvPr>
            <p:ph idx="8" type="body"/>
          </p:nvPr>
        </p:nvSpPr>
        <p:spPr>
          <a:xfrm>
            <a:off x="2496847" y="4603614"/>
            <a:ext cx="7122563"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63" name="Google Shape;263;p25"/>
          <p:cNvSpPr txBox="1"/>
          <p:nvPr>
            <p:ph idx="9" type="body"/>
          </p:nvPr>
        </p:nvSpPr>
        <p:spPr>
          <a:xfrm>
            <a:off x="2496847" y="5008110"/>
            <a:ext cx="7122563" cy="822098"/>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1.3" showMasterSp="0">
  <p:cSld name="Presenters Divider 1.3">
    <p:spTree>
      <p:nvGrpSpPr>
        <p:cNvPr id="264" name="Shape 264"/>
        <p:cNvGrpSpPr/>
        <p:nvPr/>
      </p:nvGrpSpPr>
      <p:grpSpPr>
        <a:xfrm>
          <a:off x="0" y="0"/>
          <a:ext cx="0" cy="0"/>
          <a:chOff x="0" y="0"/>
          <a:chExt cx="0" cy="0"/>
        </a:xfrm>
      </p:grpSpPr>
      <p:pic>
        <p:nvPicPr>
          <p:cNvPr id="265" name="Google Shape;265;p26"/>
          <p:cNvPicPr preferRelativeResize="0"/>
          <p:nvPr/>
        </p:nvPicPr>
        <p:blipFill rotWithShape="1">
          <a:blip r:embed="rId2">
            <a:alphaModFix/>
          </a:blip>
          <a:srcRect b="0" l="0" r="0" t="0"/>
          <a:stretch/>
        </p:blipFill>
        <p:spPr>
          <a:xfrm>
            <a:off x="0" y="0"/>
            <a:ext cx="12192000" cy="6857999"/>
          </a:xfrm>
          <a:prstGeom prst="rect">
            <a:avLst/>
          </a:prstGeom>
          <a:noFill/>
          <a:ln>
            <a:noFill/>
          </a:ln>
        </p:spPr>
      </p:pic>
      <p:sp>
        <p:nvSpPr>
          <p:cNvPr id="266" name="Google Shape;266;p26"/>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67" name="Google Shape;267;p26"/>
          <p:cNvPicPr preferRelativeResize="0"/>
          <p:nvPr/>
        </p:nvPicPr>
        <p:blipFill rotWithShape="1">
          <a:blip r:embed="rId3">
            <a:alphaModFix/>
          </a:blip>
          <a:srcRect b="0" l="0" r="0" t="0"/>
          <a:stretch/>
        </p:blipFill>
        <p:spPr>
          <a:xfrm>
            <a:off x="368425" y="6464808"/>
            <a:ext cx="365760" cy="291830"/>
          </a:xfrm>
          <a:prstGeom prst="rect">
            <a:avLst/>
          </a:prstGeom>
          <a:noFill/>
          <a:ln>
            <a:noFill/>
          </a:ln>
        </p:spPr>
      </p:pic>
      <p:sp>
        <p:nvSpPr>
          <p:cNvPr id="268" name="Google Shape;268;p26"/>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Arial"/>
                <a:ea typeface="Arial"/>
                <a:cs typeface="Arial"/>
                <a:sym typeface="Arial"/>
              </a:rPr>
              <a:t>   | </a:t>
            </a:r>
            <a:fld id="{00000000-1234-1234-1234-123412341234}" type="slidenum">
              <a:rPr b="0" i="0" lang="en-GB"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269" name="Google Shape;269;p26"/>
          <p:cNvSpPr/>
          <p:nvPr/>
        </p:nvSpPr>
        <p:spPr>
          <a:xfrm>
            <a:off x="533670" y="585223"/>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Clr>
                <a:srgbClr val="000000"/>
              </a:buClr>
              <a:buSzPts val="450"/>
              <a:buFont typeface="Arial"/>
              <a:buNone/>
            </a:pPr>
            <a:r>
              <a:t/>
            </a:r>
            <a:endParaRPr b="0" i="0" sz="450" u="none" cap="none" strike="noStrike">
              <a:solidFill>
                <a:schemeClr val="lt1"/>
              </a:solidFill>
              <a:latin typeface="Arial"/>
              <a:ea typeface="Arial"/>
              <a:cs typeface="Arial"/>
              <a:sym typeface="Arial"/>
            </a:endParaRPr>
          </a:p>
        </p:txBody>
      </p:sp>
      <p:cxnSp>
        <p:nvCxnSpPr>
          <p:cNvPr id="270" name="Google Shape;270;p26"/>
          <p:cNvCxnSpPr/>
          <p:nvPr/>
        </p:nvCxnSpPr>
        <p:spPr>
          <a:xfrm rot="10800000">
            <a:off x="3230" y="608083"/>
            <a:ext cx="495719" cy="0"/>
          </a:xfrm>
          <a:prstGeom prst="straightConnector1">
            <a:avLst/>
          </a:prstGeom>
          <a:noFill/>
          <a:ln cap="flat" cmpd="sng" w="12700">
            <a:solidFill>
              <a:schemeClr val="lt1"/>
            </a:solidFill>
            <a:prstDash val="solid"/>
            <a:round/>
            <a:headEnd len="sm" w="sm" type="none"/>
            <a:tailEnd len="sm" w="sm" type="none"/>
          </a:ln>
        </p:spPr>
      </p:cxnSp>
      <p:cxnSp>
        <p:nvCxnSpPr>
          <p:cNvPr id="271" name="Google Shape;271;p26"/>
          <p:cNvCxnSpPr/>
          <p:nvPr/>
        </p:nvCxnSpPr>
        <p:spPr>
          <a:xfrm rot="10800000">
            <a:off x="616656" y="608083"/>
            <a:ext cx="11575344" cy="0"/>
          </a:xfrm>
          <a:prstGeom prst="straightConnector1">
            <a:avLst/>
          </a:prstGeom>
          <a:noFill/>
          <a:ln cap="flat" cmpd="sng" w="12700">
            <a:solidFill>
              <a:schemeClr val="lt1"/>
            </a:solidFill>
            <a:prstDash val="solid"/>
            <a:round/>
            <a:headEnd len="sm" w="sm" type="none"/>
            <a:tailEnd len="sm" w="sm" type="none"/>
          </a:ln>
        </p:spPr>
      </p:cxnSp>
      <p:sp>
        <p:nvSpPr>
          <p:cNvPr id="272" name="Google Shape;272;p26"/>
          <p:cNvSpPr/>
          <p:nvPr/>
        </p:nvSpPr>
        <p:spPr>
          <a:xfrm>
            <a:off x="533670"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273" name="Google Shape;273;p26"/>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274" name="Google Shape;274;p26"/>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sp>
        <p:nvSpPr>
          <p:cNvPr id="275" name="Google Shape;275;p26"/>
          <p:cNvSpPr/>
          <p:nvPr/>
        </p:nvSpPr>
        <p:spPr>
          <a:xfrm flipH="1">
            <a:off x="11606949"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276" name="Google Shape;276;p26"/>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sp>
        <p:nvSpPr>
          <p:cNvPr id="277" name="Google Shape;277;p26"/>
          <p:cNvSpPr/>
          <p:nvPr>
            <p:ph idx="2" type="pic"/>
          </p:nvPr>
        </p:nvSpPr>
        <p:spPr>
          <a:xfrm>
            <a:off x="884520" y="953507"/>
            <a:ext cx="1289304" cy="1289304"/>
          </a:xfrm>
          <a:prstGeom prst="flowChartConnector">
            <a:avLst/>
          </a:prstGeom>
          <a:noFill/>
          <a:ln cap="flat" cmpd="sng" w="57150">
            <a:solidFill>
              <a:schemeClr val="lt1"/>
            </a:solidFill>
            <a:prstDash val="solid"/>
            <a:round/>
            <a:headEnd len="sm" w="sm" type="none"/>
            <a:tailEnd len="sm" w="sm" type="none"/>
          </a:ln>
        </p:spPr>
      </p:sp>
      <p:sp>
        <p:nvSpPr>
          <p:cNvPr id="278" name="Google Shape;278;p26"/>
          <p:cNvSpPr/>
          <p:nvPr>
            <p:ph idx="3" type="pic"/>
          </p:nvPr>
        </p:nvSpPr>
        <p:spPr>
          <a:xfrm>
            <a:off x="884520" y="2764377"/>
            <a:ext cx="1289304" cy="1289304"/>
          </a:xfrm>
          <a:prstGeom prst="flowChartConnector">
            <a:avLst/>
          </a:prstGeom>
          <a:noFill/>
          <a:ln cap="flat" cmpd="sng" w="57150">
            <a:solidFill>
              <a:schemeClr val="lt1"/>
            </a:solidFill>
            <a:prstDash val="solid"/>
            <a:round/>
            <a:headEnd len="sm" w="sm" type="none"/>
            <a:tailEnd len="sm" w="sm" type="none"/>
          </a:ln>
        </p:spPr>
      </p:sp>
      <p:sp>
        <p:nvSpPr>
          <p:cNvPr id="279" name="Google Shape;279;p26"/>
          <p:cNvSpPr txBox="1"/>
          <p:nvPr>
            <p:ph idx="1" type="body"/>
          </p:nvPr>
        </p:nvSpPr>
        <p:spPr>
          <a:xfrm>
            <a:off x="2496847" y="976835"/>
            <a:ext cx="7122563"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80" name="Google Shape;280;p26"/>
          <p:cNvSpPr txBox="1"/>
          <p:nvPr>
            <p:ph idx="4" type="body"/>
          </p:nvPr>
        </p:nvSpPr>
        <p:spPr>
          <a:xfrm>
            <a:off x="2496847" y="2787702"/>
            <a:ext cx="7122563"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81" name="Google Shape;281;p26"/>
          <p:cNvSpPr txBox="1"/>
          <p:nvPr>
            <p:ph idx="5" type="body"/>
          </p:nvPr>
        </p:nvSpPr>
        <p:spPr>
          <a:xfrm>
            <a:off x="2496847" y="1390295"/>
            <a:ext cx="7122563"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82" name="Google Shape;282;p26"/>
          <p:cNvSpPr txBox="1"/>
          <p:nvPr>
            <p:ph idx="6" type="body"/>
          </p:nvPr>
        </p:nvSpPr>
        <p:spPr>
          <a:xfrm>
            <a:off x="2496847" y="3192198"/>
            <a:ext cx="7122563" cy="822098"/>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83" name="Google Shape;283;p26"/>
          <p:cNvSpPr/>
          <p:nvPr>
            <p:ph idx="7" type="pic"/>
          </p:nvPr>
        </p:nvSpPr>
        <p:spPr>
          <a:xfrm>
            <a:off x="884520" y="4580278"/>
            <a:ext cx="1289304" cy="1289304"/>
          </a:xfrm>
          <a:prstGeom prst="flowChartConnector">
            <a:avLst/>
          </a:prstGeom>
          <a:noFill/>
          <a:ln cap="flat" cmpd="sng" w="57150">
            <a:solidFill>
              <a:schemeClr val="lt1"/>
            </a:solidFill>
            <a:prstDash val="solid"/>
            <a:round/>
            <a:headEnd len="sm" w="sm" type="none"/>
            <a:tailEnd len="sm" w="sm" type="none"/>
          </a:ln>
        </p:spPr>
      </p:sp>
      <p:sp>
        <p:nvSpPr>
          <p:cNvPr id="284" name="Google Shape;284;p26"/>
          <p:cNvSpPr txBox="1"/>
          <p:nvPr>
            <p:ph idx="8" type="body"/>
          </p:nvPr>
        </p:nvSpPr>
        <p:spPr>
          <a:xfrm>
            <a:off x="2496847" y="4603614"/>
            <a:ext cx="7122563"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85" name="Google Shape;285;p26"/>
          <p:cNvSpPr txBox="1"/>
          <p:nvPr>
            <p:ph idx="9" type="body"/>
          </p:nvPr>
        </p:nvSpPr>
        <p:spPr>
          <a:xfrm>
            <a:off x="2496847" y="5008110"/>
            <a:ext cx="7122563" cy="822098"/>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1.4" showMasterSp="0">
  <p:cSld name="Presenters Divider 1.4">
    <p:spTree>
      <p:nvGrpSpPr>
        <p:cNvPr id="286" name="Shape 286"/>
        <p:cNvGrpSpPr/>
        <p:nvPr/>
      </p:nvGrpSpPr>
      <p:grpSpPr>
        <a:xfrm>
          <a:off x="0" y="0"/>
          <a:ext cx="0" cy="0"/>
          <a:chOff x="0" y="0"/>
          <a:chExt cx="0" cy="0"/>
        </a:xfrm>
      </p:grpSpPr>
      <p:pic>
        <p:nvPicPr>
          <p:cNvPr id="287" name="Google Shape;287;p27"/>
          <p:cNvPicPr preferRelativeResize="0"/>
          <p:nvPr/>
        </p:nvPicPr>
        <p:blipFill rotWithShape="1">
          <a:blip r:embed="rId2">
            <a:alphaModFix/>
          </a:blip>
          <a:srcRect b="0" l="0" r="0" t="0"/>
          <a:stretch/>
        </p:blipFill>
        <p:spPr>
          <a:xfrm>
            <a:off x="0" y="0"/>
            <a:ext cx="12192000" cy="6857999"/>
          </a:xfrm>
          <a:prstGeom prst="rect">
            <a:avLst/>
          </a:prstGeom>
          <a:noFill/>
          <a:ln>
            <a:noFill/>
          </a:ln>
        </p:spPr>
      </p:pic>
      <p:sp>
        <p:nvSpPr>
          <p:cNvPr id="288" name="Google Shape;288;p27"/>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89" name="Google Shape;289;p27"/>
          <p:cNvPicPr preferRelativeResize="0"/>
          <p:nvPr/>
        </p:nvPicPr>
        <p:blipFill rotWithShape="1">
          <a:blip r:embed="rId3">
            <a:alphaModFix/>
          </a:blip>
          <a:srcRect b="0" l="0" r="0" t="0"/>
          <a:stretch/>
        </p:blipFill>
        <p:spPr>
          <a:xfrm>
            <a:off x="368425" y="6462763"/>
            <a:ext cx="365760" cy="291830"/>
          </a:xfrm>
          <a:prstGeom prst="rect">
            <a:avLst/>
          </a:prstGeom>
          <a:noFill/>
          <a:ln>
            <a:noFill/>
          </a:ln>
        </p:spPr>
      </p:pic>
      <p:sp>
        <p:nvSpPr>
          <p:cNvPr id="290" name="Google Shape;290;p27"/>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Arial"/>
                <a:ea typeface="Arial"/>
                <a:cs typeface="Arial"/>
                <a:sym typeface="Arial"/>
              </a:rPr>
              <a:t>   | </a:t>
            </a:r>
            <a:fld id="{00000000-1234-1234-1234-123412341234}" type="slidenum">
              <a:rPr b="0" i="0" lang="en-GB"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291" name="Google Shape;291;p27"/>
          <p:cNvSpPr/>
          <p:nvPr/>
        </p:nvSpPr>
        <p:spPr>
          <a:xfrm>
            <a:off x="533670" y="585223"/>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Clr>
                <a:srgbClr val="000000"/>
              </a:buClr>
              <a:buSzPts val="450"/>
              <a:buFont typeface="Arial"/>
              <a:buNone/>
            </a:pPr>
            <a:r>
              <a:t/>
            </a:r>
            <a:endParaRPr b="0" i="0" sz="450" u="none" cap="none" strike="noStrike">
              <a:solidFill>
                <a:schemeClr val="lt1"/>
              </a:solidFill>
              <a:latin typeface="Arial"/>
              <a:ea typeface="Arial"/>
              <a:cs typeface="Arial"/>
              <a:sym typeface="Arial"/>
            </a:endParaRPr>
          </a:p>
        </p:txBody>
      </p:sp>
      <p:cxnSp>
        <p:nvCxnSpPr>
          <p:cNvPr id="292" name="Google Shape;292;p27"/>
          <p:cNvCxnSpPr/>
          <p:nvPr/>
        </p:nvCxnSpPr>
        <p:spPr>
          <a:xfrm rot="10800000">
            <a:off x="3230" y="608083"/>
            <a:ext cx="495719" cy="0"/>
          </a:xfrm>
          <a:prstGeom prst="straightConnector1">
            <a:avLst/>
          </a:prstGeom>
          <a:noFill/>
          <a:ln cap="flat" cmpd="sng" w="12700">
            <a:solidFill>
              <a:schemeClr val="lt1"/>
            </a:solidFill>
            <a:prstDash val="solid"/>
            <a:round/>
            <a:headEnd len="sm" w="sm" type="none"/>
            <a:tailEnd len="sm" w="sm" type="none"/>
          </a:ln>
        </p:spPr>
      </p:cxnSp>
      <p:cxnSp>
        <p:nvCxnSpPr>
          <p:cNvPr id="293" name="Google Shape;293;p27"/>
          <p:cNvCxnSpPr/>
          <p:nvPr/>
        </p:nvCxnSpPr>
        <p:spPr>
          <a:xfrm rot="10800000">
            <a:off x="616656" y="608083"/>
            <a:ext cx="11575344" cy="0"/>
          </a:xfrm>
          <a:prstGeom prst="straightConnector1">
            <a:avLst/>
          </a:prstGeom>
          <a:noFill/>
          <a:ln cap="flat" cmpd="sng" w="12700">
            <a:solidFill>
              <a:schemeClr val="lt1"/>
            </a:solidFill>
            <a:prstDash val="solid"/>
            <a:round/>
            <a:headEnd len="sm" w="sm" type="none"/>
            <a:tailEnd len="sm" w="sm" type="none"/>
          </a:ln>
        </p:spPr>
      </p:cxnSp>
      <p:sp>
        <p:nvSpPr>
          <p:cNvPr id="294" name="Google Shape;294;p27"/>
          <p:cNvSpPr/>
          <p:nvPr/>
        </p:nvSpPr>
        <p:spPr>
          <a:xfrm>
            <a:off x="533670"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295" name="Google Shape;295;p27"/>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296" name="Google Shape;296;p27"/>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sp>
        <p:nvSpPr>
          <p:cNvPr id="297" name="Google Shape;297;p27"/>
          <p:cNvSpPr/>
          <p:nvPr/>
        </p:nvSpPr>
        <p:spPr>
          <a:xfrm flipH="1">
            <a:off x="11606949"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298" name="Google Shape;298;p27"/>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sp>
        <p:nvSpPr>
          <p:cNvPr id="299" name="Google Shape;299;p27"/>
          <p:cNvSpPr/>
          <p:nvPr>
            <p:ph idx="2" type="pic"/>
          </p:nvPr>
        </p:nvSpPr>
        <p:spPr>
          <a:xfrm>
            <a:off x="884520" y="953507"/>
            <a:ext cx="1289304" cy="1289304"/>
          </a:xfrm>
          <a:prstGeom prst="flowChartConnector">
            <a:avLst/>
          </a:prstGeom>
          <a:noFill/>
          <a:ln cap="flat" cmpd="sng" w="57150">
            <a:solidFill>
              <a:schemeClr val="lt1"/>
            </a:solidFill>
            <a:prstDash val="solid"/>
            <a:round/>
            <a:headEnd len="sm" w="sm" type="none"/>
            <a:tailEnd len="sm" w="sm" type="none"/>
          </a:ln>
        </p:spPr>
      </p:sp>
      <p:sp>
        <p:nvSpPr>
          <p:cNvPr id="300" name="Google Shape;300;p27"/>
          <p:cNvSpPr/>
          <p:nvPr>
            <p:ph idx="3" type="pic"/>
          </p:nvPr>
        </p:nvSpPr>
        <p:spPr>
          <a:xfrm>
            <a:off x="884520" y="2764377"/>
            <a:ext cx="1289304" cy="1289304"/>
          </a:xfrm>
          <a:prstGeom prst="flowChartConnector">
            <a:avLst/>
          </a:prstGeom>
          <a:noFill/>
          <a:ln cap="flat" cmpd="sng" w="57150">
            <a:solidFill>
              <a:schemeClr val="lt1"/>
            </a:solidFill>
            <a:prstDash val="solid"/>
            <a:round/>
            <a:headEnd len="sm" w="sm" type="none"/>
            <a:tailEnd len="sm" w="sm" type="none"/>
          </a:ln>
        </p:spPr>
      </p:sp>
      <p:sp>
        <p:nvSpPr>
          <p:cNvPr id="301" name="Google Shape;301;p27"/>
          <p:cNvSpPr txBox="1"/>
          <p:nvPr>
            <p:ph idx="1" type="body"/>
          </p:nvPr>
        </p:nvSpPr>
        <p:spPr>
          <a:xfrm>
            <a:off x="2496847" y="976835"/>
            <a:ext cx="7122563"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02" name="Google Shape;302;p27"/>
          <p:cNvSpPr txBox="1"/>
          <p:nvPr>
            <p:ph idx="4" type="body"/>
          </p:nvPr>
        </p:nvSpPr>
        <p:spPr>
          <a:xfrm>
            <a:off x="2496847" y="2787702"/>
            <a:ext cx="7122563"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03" name="Google Shape;303;p27"/>
          <p:cNvSpPr txBox="1"/>
          <p:nvPr>
            <p:ph idx="5" type="body"/>
          </p:nvPr>
        </p:nvSpPr>
        <p:spPr>
          <a:xfrm>
            <a:off x="2496847" y="1390295"/>
            <a:ext cx="7122563"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04" name="Google Shape;304;p27"/>
          <p:cNvSpPr txBox="1"/>
          <p:nvPr>
            <p:ph idx="6" type="body"/>
          </p:nvPr>
        </p:nvSpPr>
        <p:spPr>
          <a:xfrm>
            <a:off x="2496847" y="3192198"/>
            <a:ext cx="7122563" cy="822098"/>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05" name="Google Shape;305;p27"/>
          <p:cNvSpPr/>
          <p:nvPr>
            <p:ph idx="7" type="pic"/>
          </p:nvPr>
        </p:nvSpPr>
        <p:spPr>
          <a:xfrm>
            <a:off x="884520" y="4580278"/>
            <a:ext cx="1289304" cy="1289304"/>
          </a:xfrm>
          <a:prstGeom prst="flowChartConnector">
            <a:avLst/>
          </a:prstGeom>
          <a:noFill/>
          <a:ln cap="flat" cmpd="sng" w="57150">
            <a:solidFill>
              <a:schemeClr val="lt1"/>
            </a:solidFill>
            <a:prstDash val="solid"/>
            <a:round/>
            <a:headEnd len="sm" w="sm" type="none"/>
            <a:tailEnd len="sm" w="sm" type="none"/>
          </a:ln>
        </p:spPr>
      </p:sp>
      <p:sp>
        <p:nvSpPr>
          <p:cNvPr id="306" name="Google Shape;306;p27"/>
          <p:cNvSpPr txBox="1"/>
          <p:nvPr>
            <p:ph idx="8" type="body"/>
          </p:nvPr>
        </p:nvSpPr>
        <p:spPr>
          <a:xfrm>
            <a:off x="2496847" y="4603614"/>
            <a:ext cx="7122563"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07" name="Google Shape;307;p27"/>
          <p:cNvSpPr txBox="1"/>
          <p:nvPr>
            <p:ph idx="9" type="body"/>
          </p:nvPr>
        </p:nvSpPr>
        <p:spPr>
          <a:xfrm>
            <a:off x="2496847" y="5008110"/>
            <a:ext cx="7122563" cy="822098"/>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1.5" showMasterSp="0">
  <p:cSld name="Presenters Divider  1.5">
    <p:spTree>
      <p:nvGrpSpPr>
        <p:cNvPr id="308" name="Shape 308"/>
        <p:cNvGrpSpPr/>
        <p:nvPr/>
      </p:nvGrpSpPr>
      <p:grpSpPr>
        <a:xfrm>
          <a:off x="0" y="0"/>
          <a:ext cx="0" cy="0"/>
          <a:chOff x="0" y="0"/>
          <a:chExt cx="0" cy="0"/>
        </a:xfrm>
      </p:grpSpPr>
      <p:pic>
        <p:nvPicPr>
          <p:cNvPr id="309" name="Google Shape;309;p28"/>
          <p:cNvPicPr preferRelativeResize="0"/>
          <p:nvPr/>
        </p:nvPicPr>
        <p:blipFill rotWithShape="1">
          <a:blip r:embed="rId2">
            <a:alphaModFix/>
          </a:blip>
          <a:srcRect b="0" l="0" r="0" t="0"/>
          <a:stretch/>
        </p:blipFill>
        <p:spPr>
          <a:xfrm>
            <a:off x="0" y="0"/>
            <a:ext cx="12192000" cy="6857999"/>
          </a:xfrm>
          <a:prstGeom prst="rect">
            <a:avLst/>
          </a:prstGeom>
          <a:noFill/>
          <a:ln>
            <a:noFill/>
          </a:ln>
        </p:spPr>
      </p:pic>
      <p:sp>
        <p:nvSpPr>
          <p:cNvPr id="310" name="Google Shape;310;p28"/>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11" name="Google Shape;311;p28"/>
          <p:cNvPicPr preferRelativeResize="0"/>
          <p:nvPr/>
        </p:nvPicPr>
        <p:blipFill rotWithShape="1">
          <a:blip r:embed="rId3">
            <a:alphaModFix/>
          </a:blip>
          <a:srcRect b="0" l="0" r="0" t="0"/>
          <a:stretch/>
        </p:blipFill>
        <p:spPr>
          <a:xfrm>
            <a:off x="368425" y="6462763"/>
            <a:ext cx="365760" cy="291830"/>
          </a:xfrm>
          <a:prstGeom prst="rect">
            <a:avLst/>
          </a:prstGeom>
          <a:noFill/>
          <a:ln>
            <a:noFill/>
          </a:ln>
        </p:spPr>
      </p:pic>
      <p:sp>
        <p:nvSpPr>
          <p:cNvPr id="312" name="Google Shape;312;p28"/>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Arial"/>
                <a:ea typeface="Arial"/>
                <a:cs typeface="Arial"/>
                <a:sym typeface="Arial"/>
              </a:rPr>
              <a:t>   | </a:t>
            </a:r>
            <a:fld id="{00000000-1234-1234-1234-123412341234}" type="slidenum">
              <a:rPr b="0" i="0" lang="en-GB"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313" name="Google Shape;313;p28"/>
          <p:cNvSpPr/>
          <p:nvPr/>
        </p:nvSpPr>
        <p:spPr>
          <a:xfrm>
            <a:off x="533670" y="585223"/>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Clr>
                <a:srgbClr val="000000"/>
              </a:buClr>
              <a:buSzPts val="450"/>
              <a:buFont typeface="Arial"/>
              <a:buNone/>
            </a:pPr>
            <a:r>
              <a:t/>
            </a:r>
            <a:endParaRPr b="0" i="0" sz="450" u="none" cap="none" strike="noStrike">
              <a:solidFill>
                <a:schemeClr val="lt1"/>
              </a:solidFill>
              <a:latin typeface="Arial"/>
              <a:ea typeface="Arial"/>
              <a:cs typeface="Arial"/>
              <a:sym typeface="Arial"/>
            </a:endParaRPr>
          </a:p>
        </p:txBody>
      </p:sp>
      <p:cxnSp>
        <p:nvCxnSpPr>
          <p:cNvPr id="314" name="Google Shape;314;p28"/>
          <p:cNvCxnSpPr/>
          <p:nvPr/>
        </p:nvCxnSpPr>
        <p:spPr>
          <a:xfrm rot="10800000">
            <a:off x="3230" y="608083"/>
            <a:ext cx="495719" cy="0"/>
          </a:xfrm>
          <a:prstGeom prst="straightConnector1">
            <a:avLst/>
          </a:prstGeom>
          <a:noFill/>
          <a:ln cap="flat" cmpd="sng" w="12700">
            <a:solidFill>
              <a:schemeClr val="lt1"/>
            </a:solidFill>
            <a:prstDash val="solid"/>
            <a:round/>
            <a:headEnd len="sm" w="sm" type="none"/>
            <a:tailEnd len="sm" w="sm" type="none"/>
          </a:ln>
        </p:spPr>
      </p:cxnSp>
      <p:cxnSp>
        <p:nvCxnSpPr>
          <p:cNvPr id="315" name="Google Shape;315;p28"/>
          <p:cNvCxnSpPr/>
          <p:nvPr/>
        </p:nvCxnSpPr>
        <p:spPr>
          <a:xfrm rot="10800000">
            <a:off x="616656" y="608083"/>
            <a:ext cx="11575344" cy="0"/>
          </a:xfrm>
          <a:prstGeom prst="straightConnector1">
            <a:avLst/>
          </a:prstGeom>
          <a:noFill/>
          <a:ln cap="flat" cmpd="sng" w="12700">
            <a:solidFill>
              <a:schemeClr val="lt1"/>
            </a:solidFill>
            <a:prstDash val="solid"/>
            <a:round/>
            <a:headEnd len="sm" w="sm" type="none"/>
            <a:tailEnd len="sm" w="sm" type="none"/>
          </a:ln>
        </p:spPr>
      </p:cxnSp>
      <p:sp>
        <p:nvSpPr>
          <p:cNvPr id="316" name="Google Shape;316;p28"/>
          <p:cNvSpPr/>
          <p:nvPr/>
        </p:nvSpPr>
        <p:spPr>
          <a:xfrm>
            <a:off x="533670"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17" name="Google Shape;317;p28"/>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318" name="Google Shape;318;p28"/>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sp>
        <p:nvSpPr>
          <p:cNvPr id="319" name="Google Shape;319;p28"/>
          <p:cNvSpPr/>
          <p:nvPr/>
        </p:nvSpPr>
        <p:spPr>
          <a:xfrm flipH="1">
            <a:off x="11606949"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20" name="Google Shape;320;p28"/>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sp>
        <p:nvSpPr>
          <p:cNvPr id="321" name="Google Shape;321;p28"/>
          <p:cNvSpPr/>
          <p:nvPr>
            <p:ph idx="2" type="pic"/>
          </p:nvPr>
        </p:nvSpPr>
        <p:spPr>
          <a:xfrm>
            <a:off x="884520" y="953507"/>
            <a:ext cx="1289304" cy="1289304"/>
          </a:xfrm>
          <a:prstGeom prst="flowChartConnector">
            <a:avLst/>
          </a:prstGeom>
          <a:noFill/>
          <a:ln cap="flat" cmpd="sng" w="57150">
            <a:solidFill>
              <a:schemeClr val="lt1"/>
            </a:solidFill>
            <a:prstDash val="solid"/>
            <a:round/>
            <a:headEnd len="sm" w="sm" type="none"/>
            <a:tailEnd len="sm" w="sm" type="none"/>
          </a:ln>
        </p:spPr>
      </p:sp>
      <p:sp>
        <p:nvSpPr>
          <p:cNvPr id="322" name="Google Shape;322;p28"/>
          <p:cNvSpPr/>
          <p:nvPr>
            <p:ph idx="3" type="pic"/>
          </p:nvPr>
        </p:nvSpPr>
        <p:spPr>
          <a:xfrm>
            <a:off x="884520" y="2764377"/>
            <a:ext cx="1289304" cy="1289304"/>
          </a:xfrm>
          <a:prstGeom prst="flowChartConnector">
            <a:avLst/>
          </a:prstGeom>
          <a:noFill/>
          <a:ln cap="flat" cmpd="sng" w="57150">
            <a:solidFill>
              <a:schemeClr val="lt1"/>
            </a:solidFill>
            <a:prstDash val="solid"/>
            <a:round/>
            <a:headEnd len="sm" w="sm" type="none"/>
            <a:tailEnd len="sm" w="sm" type="none"/>
          </a:ln>
        </p:spPr>
      </p:sp>
      <p:sp>
        <p:nvSpPr>
          <p:cNvPr id="323" name="Google Shape;323;p28"/>
          <p:cNvSpPr txBox="1"/>
          <p:nvPr>
            <p:ph idx="1" type="body"/>
          </p:nvPr>
        </p:nvSpPr>
        <p:spPr>
          <a:xfrm>
            <a:off x="2496847" y="976835"/>
            <a:ext cx="7122563"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24" name="Google Shape;324;p28"/>
          <p:cNvSpPr txBox="1"/>
          <p:nvPr>
            <p:ph idx="4" type="body"/>
          </p:nvPr>
        </p:nvSpPr>
        <p:spPr>
          <a:xfrm>
            <a:off x="2496847" y="2787702"/>
            <a:ext cx="7122563"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25" name="Google Shape;325;p28"/>
          <p:cNvSpPr txBox="1"/>
          <p:nvPr>
            <p:ph idx="5" type="body"/>
          </p:nvPr>
        </p:nvSpPr>
        <p:spPr>
          <a:xfrm>
            <a:off x="2496847" y="1390295"/>
            <a:ext cx="7122563"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26" name="Google Shape;326;p28"/>
          <p:cNvSpPr txBox="1"/>
          <p:nvPr>
            <p:ph idx="6" type="body"/>
          </p:nvPr>
        </p:nvSpPr>
        <p:spPr>
          <a:xfrm>
            <a:off x="2496847" y="3192198"/>
            <a:ext cx="7122563" cy="822098"/>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27" name="Google Shape;327;p28"/>
          <p:cNvSpPr/>
          <p:nvPr>
            <p:ph idx="7" type="pic"/>
          </p:nvPr>
        </p:nvSpPr>
        <p:spPr>
          <a:xfrm>
            <a:off x="884520" y="4580278"/>
            <a:ext cx="1289304" cy="1289304"/>
          </a:xfrm>
          <a:prstGeom prst="flowChartConnector">
            <a:avLst/>
          </a:prstGeom>
          <a:noFill/>
          <a:ln cap="flat" cmpd="sng" w="57150">
            <a:solidFill>
              <a:schemeClr val="lt1"/>
            </a:solidFill>
            <a:prstDash val="solid"/>
            <a:round/>
            <a:headEnd len="sm" w="sm" type="none"/>
            <a:tailEnd len="sm" w="sm" type="none"/>
          </a:ln>
        </p:spPr>
      </p:sp>
      <p:sp>
        <p:nvSpPr>
          <p:cNvPr id="328" name="Google Shape;328;p28"/>
          <p:cNvSpPr txBox="1"/>
          <p:nvPr>
            <p:ph idx="8" type="body"/>
          </p:nvPr>
        </p:nvSpPr>
        <p:spPr>
          <a:xfrm>
            <a:off x="2496847" y="4603614"/>
            <a:ext cx="7122563"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29" name="Google Shape;329;p28"/>
          <p:cNvSpPr txBox="1"/>
          <p:nvPr>
            <p:ph idx="9" type="body"/>
          </p:nvPr>
        </p:nvSpPr>
        <p:spPr>
          <a:xfrm>
            <a:off x="2496847" y="5008110"/>
            <a:ext cx="7122563" cy="822098"/>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1.6" showMasterSp="0">
  <p:cSld name="Presenters Divider 1.6">
    <p:spTree>
      <p:nvGrpSpPr>
        <p:cNvPr id="330" name="Shape 330"/>
        <p:cNvGrpSpPr/>
        <p:nvPr/>
      </p:nvGrpSpPr>
      <p:grpSpPr>
        <a:xfrm>
          <a:off x="0" y="0"/>
          <a:ext cx="0" cy="0"/>
          <a:chOff x="0" y="0"/>
          <a:chExt cx="0" cy="0"/>
        </a:xfrm>
      </p:grpSpPr>
      <p:pic>
        <p:nvPicPr>
          <p:cNvPr id="331" name="Google Shape;331;p29"/>
          <p:cNvPicPr preferRelativeResize="0"/>
          <p:nvPr/>
        </p:nvPicPr>
        <p:blipFill rotWithShape="1">
          <a:blip r:embed="rId2">
            <a:alphaModFix/>
          </a:blip>
          <a:srcRect b="0" l="0" r="0" t="0"/>
          <a:stretch/>
        </p:blipFill>
        <p:spPr>
          <a:xfrm>
            <a:off x="0" y="0"/>
            <a:ext cx="12192000" cy="6857999"/>
          </a:xfrm>
          <a:prstGeom prst="rect">
            <a:avLst/>
          </a:prstGeom>
          <a:noFill/>
          <a:ln>
            <a:noFill/>
          </a:ln>
        </p:spPr>
      </p:pic>
      <p:sp>
        <p:nvSpPr>
          <p:cNvPr id="332" name="Google Shape;332;p29"/>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33" name="Google Shape;333;p29"/>
          <p:cNvPicPr preferRelativeResize="0"/>
          <p:nvPr/>
        </p:nvPicPr>
        <p:blipFill rotWithShape="1">
          <a:blip r:embed="rId3">
            <a:alphaModFix/>
          </a:blip>
          <a:srcRect b="0" l="0" r="0" t="0"/>
          <a:stretch/>
        </p:blipFill>
        <p:spPr>
          <a:xfrm>
            <a:off x="368425" y="6462763"/>
            <a:ext cx="365760" cy="291830"/>
          </a:xfrm>
          <a:prstGeom prst="rect">
            <a:avLst/>
          </a:prstGeom>
          <a:noFill/>
          <a:ln>
            <a:noFill/>
          </a:ln>
        </p:spPr>
      </p:pic>
      <p:sp>
        <p:nvSpPr>
          <p:cNvPr id="334" name="Google Shape;334;p29"/>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Arial"/>
                <a:ea typeface="Arial"/>
                <a:cs typeface="Arial"/>
                <a:sym typeface="Arial"/>
              </a:rPr>
              <a:t>   | </a:t>
            </a:r>
            <a:fld id="{00000000-1234-1234-1234-123412341234}" type="slidenum">
              <a:rPr b="0" i="0" lang="en-GB"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335" name="Google Shape;335;p29"/>
          <p:cNvSpPr/>
          <p:nvPr/>
        </p:nvSpPr>
        <p:spPr>
          <a:xfrm>
            <a:off x="533670" y="585223"/>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Clr>
                <a:srgbClr val="000000"/>
              </a:buClr>
              <a:buSzPts val="450"/>
              <a:buFont typeface="Arial"/>
              <a:buNone/>
            </a:pPr>
            <a:r>
              <a:t/>
            </a:r>
            <a:endParaRPr b="0" i="0" sz="450" u="none" cap="none" strike="noStrike">
              <a:solidFill>
                <a:schemeClr val="lt1"/>
              </a:solidFill>
              <a:latin typeface="Arial"/>
              <a:ea typeface="Arial"/>
              <a:cs typeface="Arial"/>
              <a:sym typeface="Arial"/>
            </a:endParaRPr>
          </a:p>
        </p:txBody>
      </p:sp>
      <p:cxnSp>
        <p:nvCxnSpPr>
          <p:cNvPr id="336" name="Google Shape;336;p29"/>
          <p:cNvCxnSpPr/>
          <p:nvPr/>
        </p:nvCxnSpPr>
        <p:spPr>
          <a:xfrm rot="10800000">
            <a:off x="3230" y="608083"/>
            <a:ext cx="495719" cy="0"/>
          </a:xfrm>
          <a:prstGeom prst="straightConnector1">
            <a:avLst/>
          </a:prstGeom>
          <a:noFill/>
          <a:ln cap="flat" cmpd="sng" w="12700">
            <a:solidFill>
              <a:schemeClr val="lt1"/>
            </a:solidFill>
            <a:prstDash val="solid"/>
            <a:round/>
            <a:headEnd len="sm" w="sm" type="none"/>
            <a:tailEnd len="sm" w="sm" type="none"/>
          </a:ln>
        </p:spPr>
      </p:cxnSp>
      <p:cxnSp>
        <p:nvCxnSpPr>
          <p:cNvPr id="337" name="Google Shape;337;p29"/>
          <p:cNvCxnSpPr/>
          <p:nvPr/>
        </p:nvCxnSpPr>
        <p:spPr>
          <a:xfrm rot="10800000">
            <a:off x="616656" y="608083"/>
            <a:ext cx="11575344" cy="0"/>
          </a:xfrm>
          <a:prstGeom prst="straightConnector1">
            <a:avLst/>
          </a:prstGeom>
          <a:noFill/>
          <a:ln cap="flat" cmpd="sng" w="12700">
            <a:solidFill>
              <a:schemeClr val="lt1"/>
            </a:solidFill>
            <a:prstDash val="solid"/>
            <a:round/>
            <a:headEnd len="sm" w="sm" type="none"/>
            <a:tailEnd len="sm" w="sm" type="none"/>
          </a:ln>
        </p:spPr>
      </p:cxnSp>
      <p:sp>
        <p:nvSpPr>
          <p:cNvPr id="338" name="Google Shape;338;p29"/>
          <p:cNvSpPr/>
          <p:nvPr/>
        </p:nvSpPr>
        <p:spPr>
          <a:xfrm>
            <a:off x="533670"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39" name="Google Shape;339;p29"/>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340" name="Google Shape;340;p29"/>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sp>
        <p:nvSpPr>
          <p:cNvPr id="341" name="Google Shape;341;p29"/>
          <p:cNvSpPr/>
          <p:nvPr/>
        </p:nvSpPr>
        <p:spPr>
          <a:xfrm flipH="1">
            <a:off x="11606949"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42" name="Google Shape;342;p29"/>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sp>
        <p:nvSpPr>
          <p:cNvPr id="343" name="Google Shape;343;p29"/>
          <p:cNvSpPr/>
          <p:nvPr>
            <p:ph idx="2" type="pic"/>
          </p:nvPr>
        </p:nvSpPr>
        <p:spPr>
          <a:xfrm>
            <a:off x="884520" y="953507"/>
            <a:ext cx="1289304" cy="1289304"/>
          </a:xfrm>
          <a:prstGeom prst="flowChartConnector">
            <a:avLst/>
          </a:prstGeom>
          <a:noFill/>
          <a:ln cap="flat" cmpd="sng" w="57150">
            <a:solidFill>
              <a:schemeClr val="lt1"/>
            </a:solidFill>
            <a:prstDash val="solid"/>
            <a:round/>
            <a:headEnd len="sm" w="sm" type="none"/>
            <a:tailEnd len="sm" w="sm" type="none"/>
          </a:ln>
        </p:spPr>
      </p:sp>
      <p:sp>
        <p:nvSpPr>
          <p:cNvPr id="344" name="Google Shape;344;p29"/>
          <p:cNvSpPr/>
          <p:nvPr>
            <p:ph idx="3" type="pic"/>
          </p:nvPr>
        </p:nvSpPr>
        <p:spPr>
          <a:xfrm>
            <a:off x="884520" y="2764377"/>
            <a:ext cx="1289304" cy="1289304"/>
          </a:xfrm>
          <a:prstGeom prst="flowChartConnector">
            <a:avLst/>
          </a:prstGeom>
          <a:noFill/>
          <a:ln cap="flat" cmpd="sng" w="57150">
            <a:solidFill>
              <a:schemeClr val="lt1"/>
            </a:solidFill>
            <a:prstDash val="solid"/>
            <a:round/>
            <a:headEnd len="sm" w="sm" type="none"/>
            <a:tailEnd len="sm" w="sm" type="none"/>
          </a:ln>
        </p:spPr>
      </p:sp>
      <p:sp>
        <p:nvSpPr>
          <p:cNvPr id="345" name="Google Shape;345;p29"/>
          <p:cNvSpPr txBox="1"/>
          <p:nvPr>
            <p:ph idx="1" type="body"/>
          </p:nvPr>
        </p:nvSpPr>
        <p:spPr>
          <a:xfrm>
            <a:off x="2496847" y="976835"/>
            <a:ext cx="7122563"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46" name="Google Shape;346;p29"/>
          <p:cNvSpPr txBox="1"/>
          <p:nvPr>
            <p:ph idx="4" type="body"/>
          </p:nvPr>
        </p:nvSpPr>
        <p:spPr>
          <a:xfrm>
            <a:off x="2496847" y="2787702"/>
            <a:ext cx="7122563"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47" name="Google Shape;347;p29"/>
          <p:cNvSpPr txBox="1"/>
          <p:nvPr>
            <p:ph idx="5" type="body"/>
          </p:nvPr>
        </p:nvSpPr>
        <p:spPr>
          <a:xfrm>
            <a:off x="2496847" y="1390295"/>
            <a:ext cx="7122563"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48" name="Google Shape;348;p29"/>
          <p:cNvSpPr txBox="1"/>
          <p:nvPr>
            <p:ph idx="6" type="body"/>
          </p:nvPr>
        </p:nvSpPr>
        <p:spPr>
          <a:xfrm>
            <a:off x="2496847" y="3192198"/>
            <a:ext cx="7122563" cy="822098"/>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49" name="Google Shape;349;p29"/>
          <p:cNvSpPr/>
          <p:nvPr>
            <p:ph idx="7" type="pic"/>
          </p:nvPr>
        </p:nvSpPr>
        <p:spPr>
          <a:xfrm>
            <a:off x="884520" y="4580278"/>
            <a:ext cx="1289304" cy="1289304"/>
          </a:xfrm>
          <a:prstGeom prst="flowChartConnector">
            <a:avLst/>
          </a:prstGeom>
          <a:noFill/>
          <a:ln cap="flat" cmpd="sng" w="57150">
            <a:solidFill>
              <a:schemeClr val="lt1"/>
            </a:solidFill>
            <a:prstDash val="solid"/>
            <a:round/>
            <a:headEnd len="sm" w="sm" type="none"/>
            <a:tailEnd len="sm" w="sm" type="none"/>
          </a:ln>
        </p:spPr>
      </p:sp>
      <p:sp>
        <p:nvSpPr>
          <p:cNvPr id="350" name="Google Shape;350;p29"/>
          <p:cNvSpPr txBox="1"/>
          <p:nvPr>
            <p:ph idx="8" type="body"/>
          </p:nvPr>
        </p:nvSpPr>
        <p:spPr>
          <a:xfrm>
            <a:off x="2496847" y="4603614"/>
            <a:ext cx="7122563"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51" name="Google Shape;351;p29"/>
          <p:cNvSpPr txBox="1"/>
          <p:nvPr>
            <p:ph idx="9" type="body"/>
          </p:nvPr>
        </p:nvSpPr>
        <p:spPr>
          <a:xfrm>
            <a:off x="2496847" y="5008110"/>
            <a:ext cx="7122563" cy="822098"/>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1.7" showMasterSp="0">
  <p:cSld name="Presenters Divider 1.7">
    <p:spTree>
      <p:nvGrpSpPr>
        <p:cNvPr id="352" name="Shape 352"/>
        <p:cNvGrpSpPr/>
        <p:nvPr/>
      </p:nvGrpSpPr>
      <p:grpSpPr>
        <a:xfrm>
          <a:off x="0" y="0"/>
          <a:ext cx="0" cy="0"/>
          <a:chOff x="0" y="0"/>
          <a:chExt cx="0" cy="0"/>
        </a:xfrm>
      </p:grpSpPr>
      <p:pic>
        <p:nvPicPr>
          <p:cNvPr id="353" name="Google Shape;353;p30"/>
          <p:cNvPicPr preferRelativeResize="0"/>
          <p:nvPr/>
        </p:nvPicPr>
        <p:blipFill rotWithShape="1">
          <a:blip r:embed="rId2">
            <a:alphaModFix/>
          </a:blip>
          <a:srcRect b="0" l="0" r="0" t="0"/>
          <a:stretch/>
        </p:blipFill>
        <p:spPr>
          <a:xfrm>
            <a:off x="0" y="0"/>
            <a:ext cx="12192000" cy="6857999"/>
          </a:xfrm>
          <a:prstGeom prst="rect">
            <a:avLst/>
          </a:prstGeom>
          <a:noFill/>
          <a:ln>
            <a:noFill/>
          </a:ln>
        </p:spPr>
      </p:pic>
      <p:sp>
        <p:nvSpPr>
          <p:cNvPr id="354" name="Google Shape;354;p30"/>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55" name="Google Shape;355;p30"/>
          <p:cNvPicPr preferRelativeResize="0"/>
          <p:nvPr/>
        </p:nvPicPr>
        <p:blipFill rotWithShape="1">
          <a:blip r:embed="rId3">
            <a:alphaModFix/>
          </a:blip>
          <a:srcRect b="0" l="0" r="0" t="0"/>
          <a:stretch/>
        </p:blipFill>
        <p:spPr>
          <a:xfrm>
            <a:off x="368425" y="6462763"/>
            <a:ext cx="365760" cy="291830"/>
          </a:xfrm>
          <a:prstGeom prst="rect">
            <a:avLst/>
          </a:prstGeom>
          <a:noFill/>
          <a:ln>
            <a:noFill/>
          </a:ln>
        </p:spPr>
      </p:pic>
      <p:sp>
        <p:nvSpPr>
          <p:cNvPr id="356" name="Google Shape;356;p30"/>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Arial"/>
                <a:ea typeface="Arial"/>
                <a:cs typeface="Arial"/>
                <a:sym typeface="Arial"/>
              </a:rPr>
              <a:t>   | </a:t>
            </a:r>
            <a:fld id="{00000000-1234-1234-1234-123412341234}" type="slidenum">
              <a:rPr b="0" i="0" lang="en-GB"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357" name="Google Shape;357;p30"/>
          <p:cNvSpPr/>
          <p:nvPr/>
        </p:nvSpPr>
        <p:spPr>
          <a:xfrm>
            <a:off x="533670" y="585223"/>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Clr>
                <a:srgbClr val="000000"/>
              </a:buClr>
              <a:buSzPts val="450"/>
              <a:buFont typeface="Arial"/>
              <a:buNone/>
            </a:pPr>
            <a:r>
              <a:t/>
            </a:r>
            <a:endParaRPr b="0" i="0" sz="450" u="none" cap="none" strike="noStrike">
              <a:solidFill>
                <a:schemeClr val="lt1"/>
              </a:solidFill>
              <a:latin typeface="Arial"/>
              <a:ea typeface="Arial"/>
              <a:cs typeface="Arial"/>
              <a:sym typeface="Arial"/>
            </a:endParaRPr>
          </a:p>
        </p:txBody>
      </p:sp>
      <p:cxnSp>
        <p:nvCxnSpPr>
          <p:cNvPr id="358" name="Google Shape;358;p30"/>
          <p:cNvCxnSpPr/>
          <p:nvPr/>
        </p:nvCxnSpPr>
        <p:spPr>
          <a:xfrm rot="10800000">
            <a:off x="3230" y="608083"/>
            <a:ext cx="495719" cy="0"/>
          </a:xfrm>
          <a:prstGeom prst="straightConnector1">
            <a:avLst/>
          </a:prstGeom>
          <a:noFill/>
          <a:ln cap="flat" cmpd="sng" w="12700">
            <a:solidFill>
              <a:schemeClr val="lt1"/>
            </a:solidFill>
            <a:prstDash val="solid"/>
            <a:round/>
            <a:headEnd len="sm" w="sm" type="none"/>
            <a:tailEnd len="sm" w="sm" type="none"/>
          </a:ln>
        </p:spPr>
      </p:cxnSp>
      <p:cxnSp>
        <p:nvCxnSpPr>
          <p:cNvPr id="359" name="Google Shape;359;p30"/>
          <p:cNvCxnSpPr/>
          <p:nvPr/>
        </p:nvCxnSpPr>
        <p:spPr>
          <a:xfrm rot="10800000">
            <a:off x="616656" y="608083"/>
            <a:ext cx="11575344" cy="0"/>
          </a:xfrm>
          <a:prstGeom prst="straightConnector1">
            <a:avLst/>
          </a:prstGeom>
          <a:noFill/>
          <a:ln cap="flat" cmpd="sng" w="12700">
            <a:solidFill>
              <a:schemeClr val="lt1"/>
            </a:solidFill>
            <a:prstDash val="solid"/>
            <a:round/>
            <a:headEnd len="sm" w="sm" type="none"/>
            <a:tailEnd len="sm" w="sm" type="none"/>
          </a:ln>
        </p:spPr>
      </p:cxnSp>
      <p:sp>
        <p:nvSpPr>
          <p:cNvPr id="360" name="Google Shape;360;p30"/>
          <p:cNvSpPr/>
          <p:nvPr/>
        </p:nvSpPr>
        <p:spPr>
          <a:xfrm>
            <a:off x="533670"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61" name="Google Shape;361;p30"/>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362" name="Google Shape;362;p30"/>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sp>
        <p:nvSpPr>
          <p:cNvPr id="363" name="Google Shape;363;p30"/>
          <p:cNvSpPr/>
          <p:nvPr/>
        </p:nvSpPr>
        <p:spPr>
          <a:xfrm flipH="1">
            <a:off x="11606949"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64" name="Google Shape;364;p30"/>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sp>
        <p:nvSpPr>
          <p:cNvPr id="365" name="Google Shape;365;p30"/>
          <p:cNvSpPr/>
          <p:nvPr>
            <p:ph idx="2" type="pic"/>
          </p:nvPr>
        </p:nvSpPr>
        <p:spPr>
          <a:xfrm>
            <a:off x="884520" y="953507"/>
            <a:ext cx="1289304" cy="1289304"/>
          </a:xfrm>
          <a:prstGeom prst="flowChartConnector">
            <a:avLst/>
          </a:prstGeom>
          <a:noFill/>
          <a:ln cap="flat" cmpd="sng" w="57150">
            <a:solidFill>
              <a:schemeClr val="lt1"/>
            </a:solidFill>
            <a:prstDash val="solid"/>
            <a:round/>
            <a:headEnd len="sm" w="sm" type="none"/>
            <a:tailEnd len="sm" w="sm" type="none"/>
          </a:ln>
        </p:spPr>
      </p:sp>
      <p:sp>
        <p:nvSpPr>
          <p:cNvPr id="366" name="Google Shape;366;p30"/>
          <p:cNvSpPr/>
          <p:nvPr>
            <p:ph idx="3" type="pic"/>
          </p:nvPr>
        </p:nvSpPr>
        <p:spPr>
          <a:xfrm>
            <a:off x="884520" y="2764377"/>
            <a:ext cx="1289304" cy="1289304"/>
          </a:xfrm>
          <a:prstGeom prst="flowChartConnector">
            <a:avLst/>
          </a:prstGeom>
          <a:noFill/>
          <a:ln cap="flat" cmpd="sng" w="57150">
            <a:solidFill>
              <a:schemeClr val="lt1"/>
            </a:solidFill>
            <a:prstDash val="solid"/>
            <a:round/>
            <a:headEnd len="sm" w="sm" type="none"/>
            <a:tailEnd len="sm" w="sm" type="none"/>
          </a:ln>
        </p:spPr>
      </p:sp>
      <p:sp>
        <p:nvSpPr>
          <p:cNvPr id="367" name="Google Shape;367;p30"/>
          <p:cNvSpPr txBox="1"/>
          <p:nvPr>
            <p:ph idx="1" type="body"/>
          </p:nvPr>
        </p:nvSpPr>
        <p:spPr>
          <a:xfrm>
            <a:off x="2496847" y="976835"/>
            <a:ext cx="7122563"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68" name="Google Shape;368;p30"/>
          <p:cNvSpPr txBox="1"/>
          <p:nvPr>
            <p:ph idx="4" type="body"/>
          </p:nvPr>
        </p:nvSpPr>
        <p:spPr>
          <a:xfrm>
            <a:off x="2496847" y="2787702"/>
            <a:ext cx="7122563"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69" name="Google Shape;369;p30"/>
          <p:cNvSpPr txBox="1"/>
          <p:nvPr>
            <p:ph idx="5" type="body"/>
          </p:nvPr>
        </p:nvSpPr>
        <p:spPr>
          <a:xfrm>
            <a:off x="2496847" y="1390295"/>
            <a:ext cx="7122563"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70" name="Google Shape;370;p30"/>
          <p:cNvSpPr txBox="1"/>
          <p:nvPr>
            <p:ph idx="6" type="body"/>
          </p:nvPr>
        </p:nvSpPr>
        <p:spPr>
          <a:xfrm>
            <a:off x="2496847" y="3192198"/>
            <a:ext cx="7122563" cy="822098"/>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71" name="Google Shape;371;p30"/>
          <p:cNvSpPr/>
          <p:nvPr>
            <p:ph idx="7" type="pic"/>
          </p:nvPr>
        </p:nvSpPr>
        <p:spPr>
          <a:xfrm>
            <a:off x="884520" y="4580278"/>
            <a:ext cx="1289304" cy="1289304"/>
          </a:xfrm>
          <a:prstGeom prst="flowChartConnector">
            <a:avLst/>
          </a:prstGeom>
          <a:noFill/>
          <a:ln cap="flat" cmpd="sng" w="57150">
            <a:solidFill>
              <a:schemeClr val="lt1"/>
            </a:solidFill>
            <a:prstDash val="solid"/>
            <a:round/>
            <a:headEnd len="sm" w="sm" type="none"/>
            <a:tailEnd len="sm" w="sm" type="none"/>
          </a:ln>
        </p:spPr>
      </p:sp>
      <p:sp>
        <p:nvSpPr>
          <p:cNvPr id="372" name="Google Shape;372;p30"/>
          <p:cNvSpPr txBox="1"/>
          <p:nvPr>
            <p:ph idx="8" type="body"/>
          </p:nvPr>
        </p:nvSpPr>
        <p:spPr>
          <a:xfrm>
            <a:off x="2496847" y="4603614"/>
            <a:ext cx="7122563"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73" name="Google Shape;373;p30"/>
          <p:cNvSpPr txBox="1"/>
          <p:nvPr>
            <p:ph idx="9" type="body"/>
          </p:nvPr>
        </p:nvSpPr>
        <p:spPr>
          <a:xfrm>
            <a:off x="2496847" y="5008110"/>
            <a:ext cx="7122563" cy="822098"/>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1.8" showMasterSp="0">
  <p:cSld name="Presenters Divider 1.8">
    <p:spTree>
      <p:nvGrpSpPr>
        <p:cNvPr id="374" name="Shape 374"/>
        <p:cNvGrpSpPr/>
        <p:nvPr/>
      </p:nvGrpSpPr>
      <p:grpSpPr>
        <a:xfrm>
          <a:off x="0" y="0"/>
          <a:ext cx="0" cy="0"/>
          <a:chOff x="0" y="0"/>
          <a:chExt cx="0" cy="0"/>
        </a:xfrm>
      </p:grpSpPr>
      <p:pic>
        <p:nvPicPr>
          <p:cNvPr id="375" name="Google Shape;375;p31"/>
          <p:cNvPicPr preferRelativeResize="0"/>
          <p:nvPr/>
        </p:nvPicPr>
        <p:blipFill rotWithShape="1">
          <a:blip r:embed="rId2">
            <a:alphaModFix/>
          </a:blip>
          <a:srcRect b="0" l="0" r="0" t="0"/>
          <a:stretch/>
        </p:blipFill>
        <p:spPr>
          <a:xfrm>
            <a:off x="0" y="1"/>
            <a:ext cx="12192000" cy="6857999"/>
          </a:xfrm>
          <a:prstGeom prst="rect">
            <a:avLst/>
          </a:prstGeom>
          <a:noFill/>
          <a:ln>
            <a:noFill/>
          </a:ln>
        </p:spPr>
      </p:pic>
      <p:sp>
        <p:nvSpPr>
          <p:cNvPr id="376" name="Google Shape;376;p31"/>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77" name="Google Shape;377;p31"/>
          <p:cNvPicPr preferRelativeResize="0"/>
          <p:nvPr/>
        </p:nvPicPr>
        <p:blipFill rotWithShape="1">
          <a:blip r:embed="rId3">
            <a:alphaModFix/>
          </a:blip>
          <a:srcRect b="0" l="0" r="0" t="0"/>
          <a:stretch/>
        </p:blipFill>
        <p:spPr>
          <a:xfrm>
            <a:off x="368425" y="6462763"/>
            <a:ext cx="365760" cy="291830"/>
          </a:xfrm>
          <a:prstGeom prst="rect">
            <a:avLst/>
          </a:prstGeom>
          <a:noFill/>
          <a:ln>
            <a:noFill/>
          </a:ln>
        </p:spPr>
      </p:pic>
      <p:sp>
        <p:nvSpPr>
          <p:cNvPr id="378" name="Google Shape;378;p31"/>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Arial"/>
                <a:ea typeface="Arial"/>
                <a:cs typeface="Arial"/>
                <a:sym typeface="Arial"/>
              </a:rPr>
              <a:t>   | </a:t>
            </a:r>
            <a:fld id="{00000000-1234-1234-1234-123412341234}" type="slidenum">
              <a:rPr b="0" i="0" lang="en-GB"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379" name="Google Shape;379;p31"/>
          <p:cNvSpPr/>
          <p:nvPr/>
        </p:nvSpPr>
        <p:spPr>
          <a:xfrm>
            <a:off x="533670" y="585223"/>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Clr>
                <a:srgbClr val="000000"/>
              </a:buClr>
              <a:buSzPts val="450"/>
              <a:buFont typeface="Arial"/>
              <a:buNone/>
            </a:pPr>
            <a:r>
              <a:t/>
            </a:r>
            <a:endParaRPr b="0" i="0" sz="450" u="none" cap="none" strike="noStrike">
              <a:solidFill>
                <a:schemeClr val="lt1"/>
              </a:solidFill>
              <a:latin typeface="Arial"/>
              <a:ea typeface="Arial"/>
              <a:cs typeface="Arial"/>
              <a:sym typeface="Arial"/>
            </a:endParaRPr>
          </a:p>
        </p:txBody>
      </p:sp>
      <p:cxnSp>
        <p:nvCxnSpPr>
          <p:cNvPr id="380" name="Google Shape;380;p31"/>
          <p:cNvCxnSpPr/>
          <p:nvPr/>
        </p:nvCxnSpPr>
        <p:spPr>
          <a:xfrm rot="10800000">
            <a:off x="3230" y="608083"/>
            <a:ext cx="495719" cy="0"/>
          </a:xfrm>
          <a:prstGeom prst="straightConnector1">
            <a:avLst/>
          </a:prstGeom>
          <a:noFill/>
          <a:ln cap="flat" cmpd="sng" w="12700">
            <a:solidFill>
              <a:schemeClr val="lt1"/>
            </a:solidFill>
            <a:prstDash val="solid"/>
            <a:round/>
            <a:headEnd len="sm" w="sm" type="none"/>
            <a:tailEnd len="sm" w="sm" type="none"/>
          </a:ln>
        </p:spPr>
      </p:cxnSp>
      <p:cxnSp>
        <p:nvCxnSpPr>
          <p:cNvPr id="381" name="Google Shape;381;p31"/>
          <p:cNvCxnSpPr/>
          <p:nvPr/>
        </p:nvCxnSpPr>
        <p:spPr>
          <a:xfrm rot="10800000">
            <a:off x="616656" y="608083"/>
            <a:ext cx="11575344" cy="0"/>
          </a:xfrm>
          <a:prstGeom prst="straightConnector1">
            <a:avLst/>
          </a:prstGeom>
          <a:noFill/>
          <a:ln cap="flat" cmpd="sng" w="12700">
            <a:solidFill>
              <a:schemeClr val="lt1"/>
            </a:solidFill>
            <a:prstDash val="solid"/>
            <a:round/>
            <a:headEnd len="sm" w="sm" type="none"/>
            <a:tailEnd len="sm" w="sm" type="none"/>
          </a:ln>
        </p:spPr>
      </p:cxnSp>
      <p:sp>
        <p:nvSpPr>
          <p:cNvPr id="382" name="Google Shape;382;p31"/>
          <p:cNvSpPr/>
          <p:nvPr/>
        </p:nvSpPr>
        <p:spPr>
          <a:xfrm>
            <a:off x="533670"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83" name="Google Shape;383;p31"/>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384" name="Google Shape;384;p31"/>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sp>
        <p:nvSpPr>
          <p:cNvPr id="385" name="Google Shape;385;p31"/>
          <p:cNvSpPr/>
          <p:nvPr/>
        </p:nvSpPr>
        <p:spPr>
          <a:xfrm flipH="1">
            <a:off x="11606949"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86" name="Google Shape;386;p31"/>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sp>
        <p:nvSpPr>
          <p:cNvPr id="387" name="Google Shape;387;p31"/>
          <p:cNvSpPr/>
          <p:nvPr>
            <p:ph idx="2" type="pic"/>
          </p:nvPr>
        </p:nvSpPr>
        <p:spPr>
          <a:xfrm>
            <a:off x="884520" y="953507"/>
            <a:ext cx="1289304" cy="1289304"/>
          </a:xfrm>
          <a:prstGeom prst="flowChartConnector">
            <a:avLst/>
          </a:prstGeom>
          <a:noFill/>
          <a:ln cap="flat" cmpd="sng" w="57150">
            <a:solidFill>
              <a:schemeClr val="lt1"/>
            </a:solidFill>
            <a:prstDash val="solid"/>
            <a:round/>
            <a:headEnd len="sm" w="sm" type="none"/>
            <a:tailEnd len="sm" w="sm" type="none"/>
          </a:ln>
        </p:spPr>
      </p:sp>
      <p:sp>
        <p:nvSpPr>
          <p:cNvPr id="388" name="Google Shape;388;p31"/>
          <p:cNvSpPr/>
          <p:nvPr>
            <p:ph idx="3" type="pic"/>
          </p:nvPr>
        </p:nvSpPr>
        <p:spPr>
          <a:xfrm>
            <a:off x="884520" y="2764377"/>
            <a:ext cx="1289304" cy="1289304"/>
          </a:xfrm>
          <a:prstGeom prst="flowChartConnector">
            <a:avLst/>
          </a:prstGeom>
          <a:noFill/>
          <a:ln cap="flat" cmpd="sng" w="57150">
            <a:solidFill>
              <a:schemeClr val="lt1"/>
            </a:solidFill>
            <a:prstDash val="solid"/>
            <a:round/>
            <a:headEnd len="sm" w="sm" type="none"/>
            <a:tailEnd len="sm" w="sm" type="none"/>
          </a:ln>
        </p:spPr>
      </p:sp>
      <p:sp>
        <p:nvSpPr>
          <p:cNvPr id="389" name="Google Shape;389;p31"/>
          <p:cNvSpPr txBox="1"/>
          <p:nvPr>
            <p:ph idx="1" type="body"/>
          </p:nvPr>
        </p:nvSpPr>
        <p:spPr>
          <a:xfrm>
            <a:off x="2496847" y="976835"/>
            <a:ext cx="7122563"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90" name="Google Shape;390;p31"/>
          <p:cNvSpPr txBox="1"/>
          <p:nvPr>
            <p:ph idx="4" type="body"/>
          </p:nvPr>
        </p:nvSpPr>
        <p:spPr>
          <a:xfrm>
            <a:off x="2496847" y="2787702"/>
            <a:ext cx="7122563"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91" name="Google Shape;391;p31"/>
          <p:cNvSpPr txBox="1"/>
          <p:nvPr>
            <p:ph idx="5" type="body"/>
          </p:nvPr>
        </p:nvSpPr>
        <p:spPr>
          <a:xfrm>
            <a:off x="2496847" y="1390295"/>
            <a:ext cx="7122563"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92" name="Google Shape;392;p31"/>
          <p:cNvSpPr txBox="1"/>
          <p:nvPr>
            <p:ph idx="6" type="body"/>
          </p:nvPr>
        </p:nvSpPr>
        <p:spPr>
          <a:xfrm>
            <a:off x="2496847" y="3192198"/>
            <a:ext cx="7122563" cy="822098"/>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93" name="Google Shape;393;p31"/>
          <p:cNvSpPr/>
          <p:nvPr>
            <p:ph idx="7" type="pic"/>
          </p:nvPr>
        </p:nvSpPr>
        <p:spPr>
          <a:xfrm>
            <a:off x="884520" y="4580278"/>
            <a:ext cx="1289304" cy="1289304"/>
          </a:xfrm>
          <a:prstGeom prst="flowChartConnector">
            <a:avLst/>
          </a:prstGeom>
          <a:noFill/>
          <a:ln cap="flat" cmpd="sng" w="57150">
            <a:solidFill>
              <a:schemeClr val="lt1"/>
            </a:solidFill>
            <a:prstDash val="solid"/>
            <a:round/>
            <a:headEnd len="sm" w="sm" type="none"/>
            <a:tailEnd len="sm" w="sm" type="none"/>
          </a:ln>
        </p:spPr>
      </p:sp>
      <p:sp>
        <p:nvSpPr>
          <p:cNvPr id="394" name="Google Shape;394;p31"/>
          <p:cNvSpPr txBox="1"/>
          <p:nvPr>
            <p:ph idx="8" type="body"/>
          </p:nvPr>
        </p:nvSpPr>
        <p:spPr>
          <a:xfrm>
            <a:off x="2496847" y="4603614"/>
            <a:ext cx="7122563"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95" name="Google Shape;395;p31"/>
          <p:cNvSpPr txBox="1"/>
          <p:nvPr>
            <p:ph idx="9" type="body"/>
          </p:nvPr>
        </p:nvSpPr>
        <p:spPr>
          <a:xfrm>
            <a:off x="2496847" y="5008110"/>
            <a:ext cx="7122563" cy="822098"/>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Background Slide">
  <p:cSld name="Blank Background Slide">
    <p:spTree>
      <p:nvGrpSpPr>
        <p:cNvPr id="39" name="Shape 39"/>
        <p:cNvGrpSpPr/>
        <p:nvPr/>
      </p:nvGrpSpPr>
      <p:grpSpPr>
        <a:xfrm>
          <a:off x="0" y="0"/>
          <a:ext cx="0" cy="0"/>
          <a:chOff x="0" y="0"/>
          <a:chExt cx="0" cy="0"/>
        </a:xfrm>
      </p:grpSpPr>
      <p:sp>
        <p:nvSpPr>
          <p:cNvPr id="40" name="Google Shape;40;p8"/>
          <p:cNvSpPr txBox="1"/>
          <p:nvPr>
            <p:ph type="title"/>
          </p:nvPr>
        </p:nvSpPr>
        <p:spPr>
          <a:xfrm>
            <a:off x="420624" y="46180"/>
            <a:ext cx="10847122" cy="450663"/>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0"/>
              </a:spcBef>
              <a:spcAft>
                <a:spcPts val="0"/>
              </a:spcAft>
              <a:buClr>
                <a:srgbClr val="0B3458"/>
              </a:buClr>
              <a:buSzPts val="2800"/>
              <a:buFont typeface="Arial"/>
              <a:buNone/>
              <a:defRPr b="1" i="0" sz="2800" u="none" cap="none" strike="noStrike">
                <a:solidFill>
                  <a:srgbClr val="0B345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2.1" showMasterSp="0">
  <p:cSld name="Presenters Divider 2.1">
    <p:spTree>
      <p:nvGrpSpPr>
        <p:cNvPr id="396" name="Shape 396"/>
        <p:cNvGrpSpPr/>
        <p:nvPr/>
      </p:nvGrpSpPr>
      <p:grpSpPr>
        <a:xfrm>
          <a:off x="0" y="0"/>
          <a:ext cx="0" cy="0"/>
          <a:chOff x="0" y="0"/>
          <a:chExt cx="0" cy="0"/>
        </a:xfrm>
      </p:grpSpPr>
      <p:pic>
        <p:nvPicPr>
          <p:cNvPr id="397" name="Google Shape;397;p32"/>
          <p:cNvPicPr preferRelativeResize="0"/>
          <p:nvPr/>
        </p:nvPicPr>
        <p:blipFill rotWithShape="1">
          <a:blip r:embed="rId2">
            <a:alphaModFix/>
          </a:blip>
          <a:srcRect b="0" l="0" r="0" t="0"/>
          <a:stretch/>
        </p:blipFill>
        <p:spPr>
          <a:xfrm>
            <a:off x="0" y="1"/>
            <a:ext cx="12192000" cy="6857999"/>
          </a:xfrm>
          <a:prstGeom prst="rect">
            <a:avLst/>
          </a:prstGeom>
          <a:noFill/>
          <a:ln>
            <a:noFill/>
          </a:ln>
        </p:spPr>
      </p:pic>
      <p:sp>
        <p:nvSpPr>
          <p:cNvPr id="398" name="Google Shape;398;p32"/>
          <p:cNvSpPr/>
          <p:nvPr/>
        </p:nvSpPr>
        <p:spPr>
          <a:xfrm rot="-5400000">
            <a:off x="556353" y="1877113"/>
            <a:ext cx="121764" cy="11887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Clr>
                <a:srgbClr val="000000"/>
              </a:buClr>
              <a:buSzPts val="450"/>
              <a:buFont typeface="Arial"/>
              <a:buNone/>
            </a:pPr>
            <a:r>
              <a:t/>
            </a:r>
            <a:endParaRPr b="0" i="0" sz="450" u="none" cap="none" strike="noStrike">
              <a:solidFill>
                <a:schemeClr val="dk1"/>
              </a:solidFill>
              <a:latin typeface="Arial"/>
              <a:ea typeface="Arial"/>
              <a:cs typeface="Arial"/>
              <a:sym typeface="Arial"/>
            </a:endParaRPr>
          </a:p>
        </p:txBody>
      </p:sp>
      <p:cxnSp>
        <p:nvCxnSpPr>
          <p:cNvPr id="399" name="Google Shape;399;p32"/>
          <p:cNvCxnSpPr/>
          <p:nvPr/>
        </p:nvCxnSpPr>
        <p:spPr>
          <a:xfrm rot="10800000">
            <a:off x="616655" y="1875667"/>
            <a:ext cx="10957279" cy="0"/>
          </a:xfrm>
          <a:prstGeom prst="straightConnector1">
            <a:avLst/>
          </a:prstGeom>
          <a:noFill/>
          <a:ln cap="flat" cmpd="sng" w="12700">
            <a:solidFill>
              <a:schemeClr val="lt1"/>
            </a:solidFill>
            <a:prstDash val="solid"/>
            <a:round/>
            <a:headEnd len="sm" w="sm" type="none"/>
            <a:tailEnd len="sm" w="sm" type="none"/>
          </a:ln>
        </p:spPr>
      </p:cxnSp>
      <p:sp>
        <p:nvSpPr>
          <p:cNvPr id="400" name="Google Shape;400;p32"/>
          <p:cNvSpPr/>
          <p:nvPr>
            <p:ph idx="2" type="pic"/>
          </p:nvPr>
        </p:nvSpPr>
        <p:spPr>
          <a:xfrm>
            <a:off x="913739" y="2088493"/>
            <a:ext cx="950976" cy="950976"/>
          </a:xfrm>
          <a:prstGeom prst="flowChartConnector">
            <a:avLst/>
          </a:prstGeom>
          <a:noFill/>
          <a:ln cap="flat" cmpd="sng" w="28575">
            <a:solidFill>
              <a:schemeClr val="lt1"/>
            </a:solidFill>
            <a:prstDash val="solid"/>
            <a:round/>
            <a:headEnd len="sm" w="sm" type="none"/>
            <a:tailEnd len="sm" w="sm" type="none"/>
          </a:ln>
        </p:spPr>
      </p:sp>
      <p:sp>
        <p:nvSpPr>
          <p:cNvPr id="401" name="Google Shape;401;p32"/>
          <p:cNvSpPr/>
          <p:nvPr>
            <p:ph idx="3" type="pic"/>
          </p:nvPr>
        </p:nvSpPr>
        <p:spPr>
          <a:xfrm>
            <a:off x="914404" y="3514162"/>
            <a:ext cx="950976" cy="950976"/>
          </a:xfrm>
          <a:prstGeom prst="flowChartConnector">
            <a:avLst/>
          </a:prstGeom>
          <a:noFill/>
          <a:ln cap="flat" cmpd="sng" w="28575">
            <a:solidFill>
              <a:schemeClr val="lt1"/>
            </a:solidFill>
            <a:prstDash val="solid"/>
            <a:round/>
            <a:headEnd len="sm" w="sm" type="none"/>
            <a:tailEnd len="sm" w="sm" type="none"/>
          </a:ln>
        </p:spPr>
      </p:sp>
      <p:sp>
        <p:nvSpPr>
          <p:cNvPr id="402" name="Google Shape;402;p32"/>
          <p:cNvSpPr txBox="1"/>
          <p:nvPr>
            <p:ph idx="1" type="body"/>
          </p:nvPr>
        </p:nvSpPr>
        <p:spPr>
          <a:xfrm>
            <a:off x="2210778" y="1951273"/>
            <a:ext cx="7122563"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03" name="Google Shape;403;p32"/>
          <p:cNvSpPr txBox="1"/>
          <p:nvPr>
            <p:ph idx="4" type="body"/>
          </p:nvPr>
        </p:nvSpPr>
        <p:spPr>
          <a:xfrm>
            <a:off x="2210778" y="3385622"/>
            <a:ext cx="7122563"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04" name="Google Shape;404;p32"/>
          <p:cNvSpPr txBox="1"/>
          <p:nvPr>
            <p:ph idx="5" type="body"/>
          </p:nvPr>
        </p:nvSpPr>
        <p:spPr>
          <a:xfrm>
            <a:off x="2210778" y="2364733"/>
            <a:ext cx="7122563"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05" name="Google Shape;405;p32"/>
          <p:cNvSpPr txBox="1"/>
          <p:nvPr>
            <p:ph idx="6" type="body"/>
          </p:nvPr>
        </p:nvSpPr>
        <p:spPr>
          <a:xfrm>
            <a:off x="2210778" y="3790119"/>
            <a:ext cx="7122563"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06" name="Google Shape;406;p32"/>
          <p:cNvSpPr txBox="1"/>
          <p:nvPr>
            <p:ph type="title"/>
          </p:nvPr>
        </p:nvSpPr>
        <p:spPr>
          <a:xfrm>
            <a:off x="790387" y="490636"/>
            <a:ext cx="10515600" cy="1325563"/>
          </a:xfrm>
          <a:prstGeom prst="rect">
            <a:avLst/>
          </a:prstGeom>
          <a:noFill/>
          <a:ln>
            <a:noFill/>
          </a:ln>
        </p:spPr>
        <p:txBody>
          <a:bodyPr anchorCtr="0" anchor="b" bIns="45700" lIns="91425" spcFirstLastPara="1" rIns="91425" wrap="square" tIns="45700">
            <a:norm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07" name="Google Shape;407;p32"/>
          <p:cNvSpPr/>
          <p:nvPr>
            <p:ph idx="7" type="pic"/>
          </p:nvPr>
        </p:nvSpPr>
        <p:spPr>
          <a:xfrm>
            <a:off x="914404" y="4948515"/>
            <a:ext cx="950976" cy="950976"/>
          </a:xfrm>
          <a:prstGeom prst="flowChartConnector">
            <a:avLst/>
          </a:prstGeom>
          <a:noFill/>
          <a:ln cap="flat" cmpd="sng" w="28575">
            <a:solidFill>
              <a:schemeClr val="lt1"/>
            </a:solidFill>
            <a:prstDash val="solid"/>
            <a:round/>
            <a:headEnd len="sm" w="sm" type="none"/>
            <a:tailEnd len="sm" w="sm" type="none"/>
          </a:ln>
        </p:spPr>
      </p:sp>
      <p:sp>
        <p:nvSpPr>
          <p:cNvPr id="408" name="Google Shape;408;p32"/>
          <p:cNvSpPr txBox="1"/>
          <p:nvPr>
            <p:ph idx="8" type="body"/>
          </p:nvPr>
        </p:nvSpPr>
        <p:spPr>
          <a:xfrm>
            <a:off x="2210778" y="4819976"/>
            <a:ext cx="7122563"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09" name="Google Shape;409;p32"/>
          <p:cNvSpPr txBox="1"/>
          <p:nvPr>
            <p:ph idx="9" type="body"/>
          </p:nvPr>
        </p:nvSpPr>
        <p:spPr>
          <a:xfrm>
            <a:off x="2210778" y="5224472"/>
            <a:ext cx="7122563"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pic>
        <p:nvPicPr>
          <p:cNvPr id="410" name="Google Shape;410;p32"/>
          <p:cNvPicPr preferRelativeResize="0"/>
          <p:nvPr/>
        </p:nvPicPr>
        <p:blipFill rotWithShape="1">
          <a:blip r:embed="rId3">
            <a:alphaModFix/>
          </a:blip>
          <a:srcRect b="0" l="0" r="0" t="0"/>
          <a:stretch/>
        </p:blipFill>
        <p:spPr>
          <a:xfrm>
            <a:off x="368425" y="6462763"/>
            <a:ext cx="365760" cy="291830"/>
          </a:xfrm>
          <a:prstGeom prst="rect">
            <a:avLst/>
          </a:prstGeom>
          <a:noFill/>
          <a:ln>
            <a:noFill/>
          </a:ln>
        </p:spPr>
      </p:pic>
      <p:sp>
        <p:nvSpPr>
          <p:cNvPr id="411" name="Google Shape;411;p32"/>
          <p:cNvSpPr txBox="1"/>
          <p:nvPr/>
        </p:nvSpPr>
        <p:spPr>
          <a:xfrm>
            <a:off x="1149013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Arial"/>
                <a:ea typeface="Arial"/>
                <a:cs typeface="Arial"/>
                <a:sym typeface="Arial"/>
              </a:rPr>
              <a:t>   | </a:t>
            </a:r>
            <a:fld id="{00000000-1234-1234-1234-123412341234}" type="slidenum">
              <a:rPr b="0" i="0" lang="en-GB"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cxnSp>
        <p:nvCxnSpPr>
          <p:cNvPr id="412" name="Google Shape;412;p32"/>
          <p:cNvCxnSpPr>
            <a:endCxn id="398" idx="0"/>
          </p:cNvCxnSpPr>
          <p:nvPr/>
        </p:nvCxnSpPr>
        <p:spPr>
          <a:xfrm rot="10800000">
            <a:off x="557799" y="1936549"/>
            <a:ext cx="0" cy="4342200"/>
          </a:xfrm>
          <a:prstGeom prst="straightConnector1">
            <a:avLst/>
          </a:prstGeom>
          <a:noFill/>
          <a:ln cap="flat" cmpd="sng" w="12700">
            <a:solidFill>
              <a:schemeClr val="lt1"/>
            </a:solidFill>
            <a:prstDash val="solid"/>
            <a:round/>
            <a:headEnd len="sm" w="sm" type="none"/>
            <a:tailEnd len="sm" w="sm" type="none"/>
          </a:ln>
        </p:spPr>
      </p:cxnSp>
      <p:cxnSp>
        <p:nvCxnSpPr>
          <p:cNvPr id="413" name="Google Shape;413;p32"/>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414" name="Google Shape;414;p32"/>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cxnSp>
        <p:nvCxnSpPr>
          <p:cNvPr id="415" name="Google Shape;415;p32"/>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sp>
        <p:nvSpPr>
          <p:cNvPr id="416" name="Google Shape;416;p32"/>
          <p:cNvSpPr/>
          <p:nvPr/>
        </p:nvSpPr>
        <p:spPr>
          <a:xfrm>
            <a:off x="536845"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17" name="Google Shape;417;p32"/>
          <p:cNvSpPr/>
          <p:nvPr/>
        </p:nvSpPr>
        <p:spPr>
          <a:xfrm flipH="1">
            <a:off x="11619649" y="1852832"/>
            <a:ext cx="45720" cy="45720"/>
          </a:xfrm>
          <a:prstGeom prst="ellipse">
            <a:avLst/>
          </a:prstGeom>
          <a:solidFill>
            <a:schemeClr val="lt1"/>
          </a:solidFill>
          <a:ln>
            <a:noFill/>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Clr>
                <a:srgbClr val="000000"/>
              </a:buClr>
              <a:buSzPts val="450"/>
              <a:buFont typeface="Arial"/>
              <a:buNone/>
            </a:pPr>
            <a:r>
              <a:t/>
            </a:r>
            <a:endParaRPr b="0" i="0" sz="450" u="none" cap="none" strike="noStrike">
              <a:solidFill>
                <a:schemeClr val="lt1"/>
              </a:solidFill>
              <a:latin typeface="Arial"/>
              <a:ea typeface="Arial"/>
              <a:cs typeface="Arial"/>
              <a:sym typeface="Arial"/>
            </a:endParaRPr>
          </a:p>
        </p:txBody>
      </p:sp>
      <p:sp>
        <p:nvSpPr>
          <p:cNvPr id="418" name="Google Shape;418;p32"/>
          <p:cNvSpPr/>
          <p:nvPr/>
        </p:nvSpPr>
        <p:spPr>
          <a:xfrm flipH="1">
            <a:off x="11614601"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2.2" showMasterSp="0">
  <p:cSld name="Presenters Divider 2.2">
    <p:spTree>
      <p:nvGrpSpPr>
        <p:cNvPr id="419" name="Shape 419"/>
        <p:cNvGrpSpPr/>
        <p:nvPr/>
      </p:nvGrpSpPr>
      <p:grpSpPr>
        <a:xfrm>
          <a:off x="0" y="0"/>
          <a:ext cx="0" cy="0"/>
          <a:chOff x="0" y="0"/>
          <a:chExt cx="0" cy="0"/>
        </a:xfrm>
      </p:grpSpPr>
      <p:pic>
        <p:nvPicPr>
          <p:cNvPr id="420" name="Google Shape;420;p33"/>
          <p:cNvPicPr preferRelativeResize="0"/>
          <p:nvPr/>
        </p:nvPicPr>
        <p:blipFill rotWithShape="1">
          <a:blip r:embed="rId2">
            <a:alphaModFix/>
          </a:blip>
          <a:srcRect b="0" l="0" r="0" t="0"/>
          <a:stretch/>
        </p:blipFill>
        <p:spPr>
          <a:xfrm>
            <a:off x="0" y="-413"/>
            <a:ext cx="12216385" cy="6858000"/>
          </a:xfrm>
          <a:prstGeom prst="rect">
            <a:avLst/>
          </a:prstGeom>
          <a:noFill/>
          <a:ln>
            <a:noFill/>
          </a:ln>
        </p:spPr>
      </p:pic>
      <p:sp>
        <p:nvSpPr>
          <p:cNvPr id="421" name="Google Shape;421;p33"/>
          <p:cNvSpPr txBox="1"/>
          <p:nvPr>
            <p:ph type="title"/>
          </p:nvPr>
        </p:nvSpPr>
        <p:spPr>
          <a:xfrm>
            <a:off x="790387" y="490636"/>
            <a:ext cx="10515600" cy="1325563"/>
          </a:xfrm>
          <a:prstGeom prst="rect">
            <a:avLst/>
          </a:prstGeom>
          <a:noFill/>
          <a:ln>
            <a:noFill/>
          </a:ln>
        </p:spPr>
        <p:txBody>
          <a:bodyPr anchorCtr="0" anchor="b" bIns="45700" lIns="91425" spcFirstLastPara="1" rIns="91425" wrap="square" tIns="45700">
            <a:norm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22" name="Google Shape;422;p33"/>
          <p:cNvPicPr preferRelativeResize="0"/>
          <p:nvPr/>
        </p:nvPicPr>
        <p:blipFill rotWithShape="1">
          <a:blip r:embed="rId3">
            <a:alphaModFix/>
          </a:blip>
          <a:srcRect b="0" l="0" r="0" t="0"/>
          <a:stretch/>
        </p:blipFill>
        <p:spPr>
          <a:xfrm>
            <a:off x="368425" y="6462763"/>
            <a:ext cx="365760" cy="291830"/>
          </a:xfrm>
          <a:prstGeom prst="rect">
            <a:avLst/>
          </a:prstGeom>
          <a:noFill/>
          <a:ln>
            <a:noFill/>
          </a:ln>
        </p:spPr>
      </p:pic>
      <p:sp>
        <p:nvSpPr>
          <p:cNvPr id="423" name="Google Shape;423;p33"/>
          <p:cNvSpPr txBox="1"/>
          <p:nvPr/>
        </p:nvSpPr>
        <p:spPr>
          <a:xfrm>
            <a:off x="11490366"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Arial"/>
                <a:ea typeface="Arial"/>
                <a:cs typeface="Arial"/>
                <a:sym typeface="Arial"/>
              </a:rPr>
              <a:t>   | </a:t>
            </a:r>
            <a:fld id="{00000000-1234-1234-1234-123412341234}" type="slidenum">
              <a:rPr b="0" i="0" lang="en-GB"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424" name="Google Shape;424;p33"/>
          <p:cNvSpPr/>
          <p:nvPr/>
        </p:nvSpPr>
        <p:spPr>
          <a:xfrm rot="-5400000">
            <a:off x="556353" y="1877113"/>
            <a:ext cx="121764" cy="11887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Clr>
                <a:srgbClr val="000000"/>
              </a:buClr>
              <a:buSzPts val="450"/>
              <a:buFont typeface="Arial"/>
              <a:buNone/>
            </a:pPr>
            <a:r>
              <a:t/>
            </a:r>
            <a:endParaRPr b="0" i="0" sz="450" u="none" cap="none" strike="noStrike">
              <a:solidFill>
                <a:schemeClr val="dk1"/>
              </a:solidFill>
              <a:latin typeface="Arial"/>
              <a:ea typeface="Arial"/>
              <a:cs typeface="Arial"/>
              <a:sym typeface="Arial"/>
            </a:endParaRPr>
          </a:p>
        </p:txBody>
      </p:sp>
      <p:cxnSp>
        <p:nvCxnSpPr>
          <p:cNvPr id="425" name="Google Shape;425;p33"/>
          <p:cNvCxnSpPr/>
          <p:nvPr/>
        </p:nvCxnSpPr>
        <p:spPr>
          <a:xfrm rot="10800000">
            <a:off x="616655" y="1875667"/>
            <a:ext cx="10957279" cy="0"/>
          </a:xfrm>
          <a:prstGeom prst="straightConnector1">
            <a:avLst/>
          </a:prstGeom>
          <a:noFill/>
          <a:ln cap="flat" cmpd="sng" w="12700">
            <a:solidFill>
              <a:schemeClr val="lt1"/>
            </a:solidFill>
            <a:prstDash val="solid"/>
            <a:round/>
            <a:headEnd len="sm" w="sm" type="none"/>
            <a:tailEnd len="sm" w="sm" type="none"/>
          </a:ln>
        </p:spPr>
      </p:cxnSp>
      <p:sp>
        <p:nvSpPr>
          <p:cNvPr id="426" name="Google Shape;426;p33"/>
          <p:cNvSpPr/>
          <p:nvPr>
            <p:ph idx="2" type="pic"/>
          </p:nvPr>
        </p:nvSpPr>
        <p:spPr>
          <a:xfrm>
            <a:off x="913739" y="2088493"/>
            <a:ext cx="950976" cy="950976"/>
          </a:xfrm>
          <a:prstGeom prst="flowChartConnector">
            <a:avLst/>
          </a:prstGeom>
          <a:noFill/>
          <a:ln cap="flat" cmpd="sng" w="28575">
            <a:solidFill>
              <a:schemeClr val="lt1"/>
            </a:solidFill>
            <a:prstDash val="solid"/>
            <a:round/>
            <a:headEnd len="sm" w="sm" type="none"/>
            <a:tailEnd len="sm" w="sm" type="none"/>
          </a:ln>
        </p:spPr>
      </p:sp>
      <p:sp>
        <p:nvSpPr>
          <p:cNvPr id="427" name="Google Shape;427;p33"/>
          <p:cNvSpPr/>
          <p:nvPr>
            <p:ph idx="3" type="pic"/>
          </p:nvPr>
        </p:nvSpPr>
        <p:spPr>
          <a:xfrm>
            <a:off x="914404" y="3514162"/>
            <a:ext cx="950976" cy="950976"/>
          </a:xfrm>
          <a:prstGeom prst="flowChartConnector">
            <a:avLst/>
          </a:prstGeom>
          <a:noFill/>
          <a:ln cap="flat" cmpd="sng" w="28575">
            <a:solidFill>
              <a:schemeClr val="lt1"/>
            </a:solidFill>
            <a:prstDash val="solid"/>
            <a:round/>
            <a:headEnd len="sm" w="sm" type="none"/>
            <a:tailEnd len="sm" w="sm" type="none"/>
          </a:ln>
        </p:spPr>
      </p:sp>
      <p:sp>
        <p:nvSpPr>
          <p:cNvPr id="428" name="Google Shape;428;p33"/>
          <p:cNvSpPr txBox="1"/>
          <p:nvPr>
            <p:ph idx="1" type="body"/>
          </p:nvPr>
        </p:nvSpPr>
        <p:spPr>
          <a:xfrm>
            <a:off x="2210778" y="1951273"/>
            <a:ext cx="7122563"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29" name="Google Shape;429;p33"/>
          <p:cNvSpPr txBox="1"/>
          <p:nvPr>
            <p:ph idx="4" type="body"/>
          </p:nvPr>
        </p:nvSpPr>
        <p:spPr>
          <a:xfrm>
            <a:off x="2210778" y="3385622"/>
            <a:ext cx="7122563"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30" name="Google Shape;430;p33"/>
          <p:cNvSpPr txBox="1"/>
          <p:nvPr>
            <p:ph idx="5" type="body"/>
          </p:nvPr>
        </p:nvSpPr>
        <p:spPr>
          <a:xfrm>
            <a:off x="2210778" y="2364733"/>
            <a:ext cx="7122563"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31" name="Google Shape;431;p33"/>
          <p:cNvSpPr txBox="1"/>
          <p:nvPr>
            <p:ph idx="6" type="body"/>
          </p:nvPr>
        </p:nvSpPr>
        <p:spPr>
          <a:xfrm>
            <a:off x="2210778" y="3790119"/>
            <a:ext cx="7122563"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32" name="Google Shape;432;p33"/>
          <p:cNvSpPr/>
          <p:nvPr>
            <p:ph idx="7" type="pic"/>
          </p:nvPr>
        </p:nvSpPr>
        <p:spPr>
          <a:xfrm>
            <a:off x="914404" y="4948515"/>
            <a:ext cx="950976" cy="950976"/>
          </a:xfrm>
          <a:prstGeom prst="flowChartConnector">
            <a:avLst/>
          </a:prstGeom>
          <a:noFill/>
          <a:ln cap="flat" cmpd="sng" w="28575">
            <a:solidFill>
              <a:schemeClr val="lt1"/>
            </a:solidFill>
            <a:prstDash val="solid"/>
            <a:round/>
            <a:headEnd len="sm" w="sm" type="none"/>
            <a:tailEnd len="sm" w="sm" type="none"/>
          </a:ln>
        </p:spPr>
      </p:sp>
      <p:sp>
        <p:nvSpPr>
          <p:cNvPr id="433" name="Google Shape;433;p33"/>
          <p:cNvSpPr txBox="1"/>
          <p:nvPr>
            <p:ph idx="8" type="body"/>
          </p:nvPr>
        </p:nvSpPr>
        <p:spPr>
          <a:xfrm>
            <a:off x="2210778" y="4819976"/>
            <a:ext cx="7122563"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34" name="Google Shape;434;p33"/>
          <p:cNvSpPr txBox="1"/>
          <p:nvPr>
            <p:ph idx="9" type="body"/>
          </p:nvPr>
        </p:nvSpPr>
        <p:spPr>
          <a:xfrm>
            <a:off x="2210778" y="5224472"/>
            <a:ext cx="7122563"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cxnSp>
        <p:nvCxnSpPr>
          <p:cNvPr id="435" name="Google Shape;435;p33"/>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436" name="Google Shape;436;p33"/>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cxnSp>
        <p:nvCxnSpPr>
          <p:cNvPr id="437" name="Google Shape;437;p33"/>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438" name="Google Shape;438;p33"/>
          <p:cNvCxnSpPr/>
          <p:nvPr/>
        </p:nvCxnSpPr>
        <p:spPr>
          <a:xfrm rot="10800000">
            <a:off x="557799" y="1936549"/>
            <a:ext cx="0" cy="4342271"/>
          </a:xfrm>
          <a:prstGeom prst="straightConnector1">
            <a:avLst/>
          </a:prstGeom>
          <a:noFill/>
          <a:ln cap="flat" cmpd="sng" w="12700">
            <a:solidFill>
              <a:schemeClr val="lt1"/>
            </a:solidFill>
            <a:prstDash val="solid"/>
            <a:round/>
            <a:headEnd len="sm" w="sm" type="none"/>
            <a:tailEnd len="sm" w="sm" type="none"/>
          </a:ln>
        </p:spPr>
      </p:cxnSp>
      <p:sp>
        <p:nvSpPr>
          <p:cNvPr id="439" name="Google Shape;439;p33"/>
          <p:cNvSpPr/>
          <p:nvPr/>
        </p:nvSpPr>
        <p:spPr>
          <a:xfrm>
            <a:off x="536845"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40" name="Google Shape;440;p33"/>
          <p:cNvSpPr/>
          <p:nvPr/>
        </p:nvSpPr>
        <p:spPr>
          <a:xfrm flipH="1">
            <a:off x="11619649" y="1852832"/>
            <a:ext cx="45720" cy="45720"/>
          </a:xfrm>
          <a:prstGeom prst="ellipse">
            <a:avLst/>
          </a:prstGeom>
          <a:solidFill>
            <a:schemeClr val="lt1"/>
          </a:solidFill>
          <a:ln>
            <a:noFill/>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Clr>
                <a:srgbClr val="000000"/>
              </a:buClr>
              <a:buSzPts val="450"/>
              <a:buFont typeface="Arial"/>
              <a:buNone/>
            </a:pPr>
            <a:r>
              <a:t/>
            </a:r>
            <a:endParaRPr b="0" i="0" sz="450" u="none" cap="none" strike="noStrike">
              <a:solidFill>
                <a:schemeClr val="lt1"/>
              </a:solidFill>
              <a:latin typeface="Arial"/>
              <a:ea typeface="Arial"/>
              <a:cs typeface="Arial"/>
              <a:sym typeface="Arial"/>
            </a:endParaRPr>
          </a:p>
        </p:txBody>
      </p:sp>
      <p:sp>
        <p:nvSpPr>
          <p:cNvPr id="441" name="Google Shape;441;p33"/>
          <p:cNvSpPr/>
          <p:nvPr/>
        </p:nvSpPr>
        <p:spPr>
          <a:xfrm flipH="1">
            <a:off x="11614601"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2.3" showMasterSp="0">
  <p:cSld name="Presenters Divider 2.3">
    <p:spTree>
      <p:nvGrpSpPr>
        <p:cNvPr id="442" name="Shape 442"/>
        <p:cNvGrpSpPr/>
        <p:nvPr/>
      </p:nvGrpSpPr>
      <p:grpSpPr>
        <a:xfrm>
          <a:off x="0" y="0"/>
          <a:ext cx="0" cy="0"/>
          <a:chOff x="0" y="0"/>
          <a:chExt cx="0" cy="0"/>
        </a:xfrm>
      </p:grpSpPr>
      <p:pic>
        <p:nvPicPr>
          <p:cNvPr id="443" name="Google Shape;443;p34"/>
          <p:cNvPicPr preferRelativeResize="0"/>
          <p:nvPr/>
        </p:nvPicPr>
        <p:blipFill rotWithShape="1">
          <a:blip r:embed="rId2">
            <a:alphaModFix/>
          </a:blip>
          <a:srcRect b="0" l="0" r="0" t="0"/>
          <a:stretch/>
        </p:blipFill>
        <p:spPr>
          <a:xfrm>
            <a:off x="0" y="0"/>
            <a:ext cx="12192000" cy="6857999"/>
          </a:xfrm>
          <a:prstGeom prst="rect">
            <a:avLst/>
          </a:prstGeom>
          <a:noFill/>
          <a:ln>
            <a:noFill/>
          </a:ln>
        </p:spPr>
      </p:pic>
      <p:sp>
        <p:nvSpPr>
          <p:cNvPr id="444" name="Google Shape;444;p34"/>
          <p:cNvSpPr txBox="1"/>
          <p:nvPr>
            <p:ph type="title"/>
          </p:nvPr>
        </p:nvSpPr>
        <p:spPr>
          <a:xfrm>
            <a:off x="790387" y="490636"/>
            <a:ext cx="10515600" cy="1325563"/>
          </a:xfrm>
          <a:prstGeom prst="rect">
            <a:avLst/>
          </a:prstGeom>
          <a:noFill/>
          <a:ln>
            <a:noFill/>
          </a:ln>
        </p:spPr>
        <p:txBody>
          <a:bodyPr anchorCtr="0" anchor="b" bIns="45700" lIns="91425" spcFirstLastPara="1" rIns="91425" wrap="square" tIns="45700">
            <a:norm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45" name="Google Shape;445;p34"/>
          <p:cNvPicPr preferRelativeResize="0"/>
          <p:nvPr/>
        </p:nvPicPr>
        <p:blipFill rotWithShape="1">
          <a:blip r:embed="rId3">
            <a:alphaModFix/>
          </a:blip>
          <a:srcRect b="0" l="0" r="0" t="0"/>
          <a:stretch/>
        </p:blipFill>
        <p:spPr>
          <a:xfrm>
            <a:off x="368425" y="6462763"/>
            <a:ext cx="365760" cy="291830"/>
          </a:xfrm>
          <a:prstGeom prst="rect">
            <a:avLst/>
          </a:prstGeom>
          <a:noFill/>
          <a:ln>
            <a:noFill/>
          </a:ln>
        </p:spPr>
      </p:pic>
      <p:sp>
        <p:nvSpPr>
          <p:cNvPr id="446" name="Google Shape;446;p34"/>
          <p:cNvSpPr txBox="1"/>
          <p:nvPr/>
        </p:nvSpPr>
        <p:spPr>
          <a:xfrm>
            <a:off x="1149774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Arial"/>
                <a:ea typeface="Arial"/>
                <a:cs typeface="Arial"/>
                <a:sym typeface="Arial"/>
              </a:rPr>
              <a:t>   | </a:t>
            </a:r>
            <a:fld id="{00000000-1234-1234-1234-123412341234}" type="slidenum">
              <a:rPr b="0" i="0" lang="en-GB"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447" name="Google Shape;447;p34"/>
          <p:cNvSpPr/>
          <p:nvPr/>
        </p:nvSpPr>
        <p:spPr>
          <a:xfrm rot="-5400000">
            <a:off x="556353" y="1877113"/>
            <a:ext cx="121764" cy="11887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Clr>
                <a:srgbClr val="000000"/>
              </a:buClr>
              <a:buSzPts val="450"/>
              <a:buFont typeface="Arial"/>
              <a:buNone/>
            </a:pPr>
            <a:r>
              <a:t/>
            </a:r>
            <a:endParaRPr b="0" i="0" sz="450" u="none" cap="none" strike="noStrike">
              <a:solidFill>
                <a:schemeClr val="dk1"/>
              </a:solidFill>
              <a:latin typeface="Arial"/>
              <a:ea typeface="Arial"/>
              <a:cs typeface="Arial"/>
              <a:sym typeface="Arial"/>
            </a:endParaRPr>
          </a:p>
        </p:txBody>
      </p:sp>
      <p:cxnSp>
        <p:nvCxnSpPr>
          <p:cNvPr id="448" name="Google Shape;448;p34"/>
          <p:cNvCxnSpPr/>
          <p:nvPr/>
        </p:nvCxnSpPr>
        <p:spPr>
          <a:xfrm rot="10800000">
            <a:off x="616655" y="1875667"/>
            <a:ext cx="10957279" cy="0"/>
          </a:xfrm>
          <a:prstGeom prst="straightConnector1">
            <a:avLst/>
          </a:prstGeom>
          <a:noFill/>
          <a:ln cap="flat" cmpd="sng" w="12700">
            <a:solidFill>
              <a:schemeClr val="lt1"/>
            </a:solidFill>
            <a:prstDash val="solid"/>
            <a:round/>
            <a:headEnd len="sm" w="sm" type="none"/>
            <a:tailEnd len="sm" w="sm" type="none"/>
          </a:ln>
        </p:spPr>
      </p:cxnSp>
      <p:sp>
        <p:nvSpPr>
          <p:cNvPr id="449" name="Google Shape;449;p34"/>
          <p:cNvSpPr/>
          <p:nvPr>
            <p:ph idx="2" type="pic"/>
          </p:nvPr>
        </p:nvSpPr>
        <p:spPr>
          <a:xfrm>
            <a:off x="913739" y="2088493"/>
            <a:ext cx="950976" cy="950976"/>
          </a:xfrm>
          <a:prstGeom prst="flowChartConnector">
            <a:avLst/>
          </a:prstGeom>
          <a:noFill/>
          <a:ln cap="flat" cmpd="sng" w="28575">
            <a:solidFill>
              <a:schemeClr val="lt1"/>
            </a:solidFill>
            <a:prstDash val="solid"/>
            <a:round/>
            <a:headEnd len="sm" w="sm" type="none"/>
            <a:tailEnd len="sm" w="sm" type="none"/>
          </a:ln>
        </p:spPr>
      </p:sp>
      <p:sp>
        <p:nvSpPr>
          <p:cNvPr id="450" name="Google Shape;450;p34"/>
          <p:cNvSpPr/>
          <p:nvPr>
            <p:ph idx="3" type="pic"/>
          </p:nvPr>
        </p:nvSpPr>
        <p:spPr>
          <a:xfrm>
            <a:off x="914404" y="3514162"/>
            <a:ext cx="950976" cy="950976"/>
          </a:xfrm>
          <a:prstGeom prst="flowChartConnector">
            <a:avLst/>
          </a:prstGeom>
          <a:noFill/>
          <a:ln cap="flat" cmpd="sng" w="28575">
            <a:solidFill>
              <a:schemeClr val="lt1"/>
            </a:solidFill>
            <a:prstDash val="solid"/>
            <a:round/>
            <a:headEnd len="sm" w="sm" type="none"/>
            <a:tailEnd len="sm" w="sm" type="none"/>
          </a:ln>
        </p:spPr>
      </p:sp>
      <p:sp>
        <p:nvSpPr>
          <p:cNvPr id="451" name="Google Shape;451;p34"/>
          <p:cNvSpPr txBox="1"/>
          <p:nvPr>
            <p:ph idx="1" type="body"/>
          </p:nvPr>
        </p:nvSpPr>
        <p:spPr>
          <a:xfrm>
            <a:off x="2210778" y="1951273"/>
            <a:ext cx="7122563"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52" name="Google Shape;452;p34"/>
          <p:cNvSpPr txBox="1"/>
          <p:nvPr>
            <p:ph idx="4" type="body"/>
          </p:nvPr>
        </p:nvSpPr>
        <p:spPr>
          <a:xfrm>
            <a:off x="2210778" y="3385622"/>
            <a:ext cx="7122563"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53" name="Google Shape;453;p34"/>
          <p:cNvSpPr txBox="1"/>
          <p:nvPr>
            <p:ph idx="5" type="body"/>
          </p:nvPr>
        </p:nvSpPr>
        <p:spPr>
          <a:xfrm>
            <a:off x="2210778" y="2364733"/>
            <a:ext cx="7122563"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54" name="Google Shape;454;p34"/>
          <p:cNvSpPr txBox="1"/>
          <p:nvPr>
            <p:ph idx="6" type="body"/>
          </p:nvPr>
        </p:nvSpPr>
        <p:spPr>
          <a:xfrm>
            <a:off x="2210778" y="3790119"/>
            <a:ext cx="7122563"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55" name="Google Shape;455;p34"/>
          <p:cNvSpPr/>
          <p:nvPr>
            <p:ph idx="7" type="pic"/>
          </p:nvPr>
        </p:nvSpPr>
        <p:spPr>
          <a:xfrm>
            <a:off x="914404" y="4948515"/>
            <a:ext cx="950976" cy="950976"/>
          </a:xfrm>
          <a:prstGeom prst="flowChartConnector">
            <a:avLst/>
          </a:prstGeom>
          <a:noFill/>
          <a:ln cap="flat" cmpd="sng" w="28575">
            <a:solidFill>
              <a:schemeClr val="lt1"/>
            </a:solidFill>
            <a:prstDash val="solid"/>
            <a:round/>
            <a:headEnd len="sm" w="sm" type="none"/>
            <a:tailEnd len="sm" w="sm" type="none"/>
          </a:ln>
        </p:spPr>
      </p:sp>
      <p:sp>
        <p:nvSpPr>
          <p:cNvPr id="456" name="Google Shape;456;p34"/>
          <p:cNvSpPr txBox="1"/>
          <p:nvPr>
            <p:ph idx="8" type="body"/>
          </p:nvPr>
        </p:nvSpPr>
        <p:spPr>
          <a:xfrm>
            <a:off x="2210778" y="4819976"/>
            <a:ext cx="7122563"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57" name="Google Shape;457;p34"/>
          <p:cNvSpPr txBox="1"/>
          <p:nvPr>
            <p:ph idx="9" type="body"/>
          </p:nvPr>
        </p:nvSpPr>
        <p:spPr>
          <a:xfrm>
            <a:off x="2210778" y="5224472"/>
            <a:ext cx="7122563"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cxnSp>
        <p:nvCxnSpPr>
          <p:cNvPr id="458" name="Google Shape;458;p34"/>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459" name="Google Shape;459;p34"/>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cxnSp>
        <p:nvCxnSpPr>
          <p:cNvPr id="460" name="Google Shape;460;p34"/>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461" name="Google Shape;461;p34"/>
          <p:cNvCxnSpPr/>
          <p:nvPr/>
        </p:nvCxnSpPr>
        <p:spPr>
          <a:xfrm rot="10800000">
            <a:off x="557799" y="1936549"/>
            <a:ext cx="0" cy="4342271"/>
          </a:xfrm>
          <a:prstGeom prst="straightConnector1">
            <a:avLst/>
          </a:prstGeom>
          <a:noFill/>
          <a:ln cap="flat" cmpd="sng" w="12700">
            <a:solidFill>
              <a:schemeClr val="lt1"/>
            </a:solidFill>
            <a:prstDash val="solid"/>
            <a:round/>
            <a:headEnd len="sm" w="sm" type="none"/>
            <a:tailEnd len="sm" w="sm" type="none"/>
          </a:ln>
        </p:spPr>
      </p:cxnSp>
      <p:sp>
        <p:nvSpPr>
          <p:cNvPr id="462" name="Google Shape;462;p34"/>
          <p:cNvSpPr/>
          <p:nvPr/>
        </p:nvSpPr>
        <p:spPr>
          <a:xfrm>
            <a:off x="536845"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63" name="Google Shape;463;p34"/>
          <p:cNvSpPr/>
          <p:nvPr/>
        </p:nvSpPr>
        <p:spPr>
          <a:xfrm flipH="1">
            <a:off x="11619649" y="1852832"/>
            <a:ext cx="45720" cy="45720"/>
          </a:xfrm>
          <a:prstGeom prst="ellipse">
            <a:avLst/>
          </a:prstGeom>
          <a:solidFill>
            <a:schemeClr val="lt1"/>
          </a:solidFill>
          <a:ln>
            <a:noFill/>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Clr>
                <a:srgbClr val="000000"/>
              </a:buClr>
              <a:buSzPts val="450"/>
              <a:buFont typeface="Arial"/>
              <a:buNone/>
            </a:pPr>
            <a:r>
              <a:t/>
            </a:r>
            <a:endParaRPr b="0" i="0" sz="450" u="none" cap="none" strike="noStrike">
              <a:solidFill>
                <a:schemeClr val="lt1"/>
              </a:solidFill>
              <a:latin typeface="Arial"/>
              <a:ea typeface="Arial"/>
              <a:cs typeface="Arial"/>
              <a:sym typeface="Arial"/>
            </a:endParaRPr>
          </a:p>
        </p:txBody>
      </p:sp>
      <p:sp>
        <p:nvSpPr>
          <p:cNvPr id="464" name="Google Shape;464;p34"/>
          <p:cNvSpPr/>
          <p:nvPr/>
        </p:nvSpPr>
        <p:spPr>
          <a:xfrm flipH="1">
            <a:off x="11614601"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2.4" showMasterSp="0">
  <p:cSld name="Presenters Divider 2.4">
    <p:spTree>
      <p:nvGrpSpPr>
        <p:cNvPr id="465" name="Shape 465"/>
        <p:cNvGrpSpPr/>
        <p:nvPr/>
      </p:nvGrpSpPr>
      <p:grpSpPr>
        <a:xfrm>
          <a:off x="0" y="0"/>
          <a:ext cx="0" cy="0"/>
          <a:chOff x="0" y="0"/>
          <a:chExt cx="0" cy="0"/>
        </a:xfrm>
      </p:grpSpPr>
      <p:pic>
        <p:nvPicPr>
          <p:cNvPr id="466" name="Google Shape;466;p35"/>
          <p:cNvPicPr preferRelativeResize="0"/>
          <p:nvPr/>
        </p:nvPicPr>
        <p:blipFill rotWithShape="1">
          <a:blip r:embed="rId2">
            <a:alphaModFix/>
          </a:blip>
          <a:srcRect b="0" l="0" r="0" t="0"/>
          <a:stretch/>
        </p:blipFill>
        <p:spPr>
          <a:xfrm>
            <a:off x="0" y="0"/>
            <a:ext cx="12192000" cy="6857999"/>
          </a:xfrm>
          <a:prstGeom prst="rect">
            <a:avLst/>
          </a:prstGeom>
          <a:noFill/>
          <a:ln>
            <a:noFill/>
          </a:ln>
        </p:spPr>
      </p:pic>
      <p:sp>
        <p:nvSpPr>
          <p:cNvPr id="467" name="Google Shape;467;p35"/>
          <p:cNvSpPr txBox="1"/>
          <p:nvPr>
            <p:ph type="title"/>
          </p:nvPr>
        </p:nvSpPr>
        <p:spPr>
          <a:xfrm>
            <a:off x="790387" y="490636"/>
            <a:ext cx="10515600" cy="1325563"/>
          </a:xfrm>
          <a:prstGeom prst="rect">
            <a:avLst/>
          </a:prstGeom>
          <a:noFill/>
          <a:ln>
            <a:noFill/>
          </a:ln>
        </p:spPr>
        <p:txBody>
          <a:bodyPr anchorCtr="0" anchor="b" bIns="45700" lIns="91425" spcFirstLastPara="1" rIns="91425" wrap="square" tIns="45700">
            <a:norm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68" name="Google Shape;468;p35"/>
          <p:cNvPicPr preferRelativeResize="0"/>
          <p:nvPr/>
        </p:nvPicPr>
        <p:blipFill rotWithShape="1">
          <a:blip r:embed="rId3">
            <a:alphaModFix/>
          </a:blip>
          <a:srcRect b="0" l="0" r="0" t="0"/>
          <a:stretch/>
        </p:blipFill>
        <p:spPr>
          <a:xfrm>
            <a:off x="368425" y="6462763"/>
            <a:ext cx="365760" cy="291830"/>
          </a:xfrm>
          <a:prstGeom prst="rect">
            <a:avLst/>
          </a:prstGeom>
          <a:noFill/>
          <a:ln>
            <a:noFill/>
          </a:ln>
        </p:spPr>
      </p:pic>
      <p:sp>
        <p:nvSpPr>
          <p:cNvPr id="469" name="Google Shape;469;p35"/>
          <p:cNvSpPr txBox="1"/>
          <p:nvPr/>
        </p:nvSpPr>
        <p:spPr>
          <a:xfrm>
            <a:off x="1149774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Arial"/>
                <a:ea typeface="Arial"/>
                <a:cs typeface="Arial"/>
                <a:sym typeface="Arial"/>
              </a:rPr>
              <a:t>   | </a:t>
            </a:r>
            <a:fld id="{00000000-1234-1234-1234-123412341234}" type="slidenum">
              <a:rPr b="0" i="0" lang="en-GB"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470" name="Google Shape;470;p35"/>
          <p:cNvSpPr/>
          <p:nvPr/>
        </p:nvSpPr>
        <p:spPr>
          <a:xfrm rot="-5400000">
            <a:off x="556353" y="1877113"/>
            <a:ext cx="121764" cy="11887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Clr>
                <a:srgbClr val="000000"/>
              </a:buClr>
              <a:buSzPts val="450"/>
              <a:buFont typeface="Arial"/>
              <a:buNone/>
            </a:pPr>
            <a:r>
              <a:t/>
            </a:r>
            <a:endParaRPr b="0" i="0" sz="450" u="none" cap="none" strike="noStrike">
              <a:solidFill>
                <a:schemeClr val="dk1"/>
              </a:solidFill>
              <a:latin typeface="Arial"/>
              <a:ea typeface="Arial"/>
              <a:cs typeface="Arial"/>
              <a:sym typeface="Arial"/>
            </a:endParaRPr>
          </a:p>
        </p:txBody>
      </p:sp>
      <p:cxnSp>
        <p:nvCxnSpPr>
          <p:cNvPr id="471" name="Google Shape;471;p35"/>
          <p:cNvCxnSpPr/>
          <p:nvPr/>
        </p:nvCxnSpPr>
        <p:spPr>
          <a:xfrm rot="10800000">
            <a:off x="616655" y="1875667"/>
            <a:ext cx="10957279" cy="0"/>
          </a:xfrm>
          <a:prstGeom prst="straightConnector1">
            <a:avLst/>
          </a:prstGeom>
          <a:noFill/>
          <a:ln cap="flat" cmpd="sng" w="12700">
            <a:solidFill>
              <a:schemeClr val="lt1"/>
            </a:solidFill>
            <a:prstDash val="solid"/>
            <a:round/>
            <a:headEnd len="sm" w="sm" type="none"/>
            <a:tailEnd len="sm" w="sm" type="none"/>
          </a:ln>
        </p:spPr>
      </p:cxnSp>
      <p:sp>
        <p:nvSpPr>
          <p:cNvPr id="472" name="Google Shape;472;p35"/>
          <p:cNvSpPr/>
          <p:nvPr>
            <p:ph idx="2" type="pic"/>
          </p:nvPr>
        </p:nvSpPr>
        <p:spPr>
          <a:xfrm>
            <a:off x="913739" y="2088493"/>
            <a:ext cx="950976" cy="950976"/>
          </a:xfrm>
          <a:prstGeom prst="flowChartConnector">
            <a:avLst/>
          </a:prstGeom>
          <a:noFill/>
          <a:ln cap="flat" cmpd="sng" w="28575">
            <a:solidFill>
              <a:schemeClr val="lt1"/>
            </a:solidFill>
            <a:prstDash val="solid"/>
            <a:round/>
            <a:headEnd len="sm" w="sm" type="none"/>
            <a:tailEnd len="sm" w="sm" type="none"/>
          </a:ln>
        </p:spPr>
      </p:sp>
      <p:sp>
        <p:nvSpPr>
          <p:cNvPr id="473" name="Google Shape;473;p35"/>
          <p:cNvSpPr/>
          <p:nvPr>
            <p:ph idx="3" type="pic"/>
          </p:nvPr>
        </p:nvSpPr>
        <p:spPr>
          <a:xfrm>
            <a:off x="914404" y="3514162"/>
            <a:ext cx="950976" cy="950976"/>
          </a:xfrm>
          <a:prstGeom prst="flowChartConnector">
            <a:avLst/>
          </a:prstGeom>
          <a:noFill/>
          <a:ln cap="flat" cmpd="sng" w="28575">
            <a:solidFill>
              <a:schemeClr val="lt1"/>
            </a:solidFill>
            <a:prstDash val="solid"/>
            <a:round/>
            <a:headEnd len="sm" w="sm" type="none"/>
            <a:tailEnd len="sm" w="sm" type="none"/>
          </a:ln>
        </p:spPr>
      </p:sp>
      <p:sp>
        <p:nvSpPr>
          <p:cNvPr id="474" name="Google Shape;474;p35"/>
          <p:cNvSpPr txBox="1"/>
          <p:nvPr>
            <p:ph idx="1" type="body"/>
          </p:nvPr>
        </p:nvSpPr>
        <p:spPr>
          <a:xfrm>
            <a:off x="2210778" y="1951273"/>
            <a:ext cx="7122563"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75" name="Google Shape;475;p35"/>
          <p:cNvSpPr txBox="1"/>
          <p:nvPr>
            <p:ph idx="4" type="body"/>
          </p:nvPr>
        </p:nvSpPr>
        <p:spPr>
          <a:xfrm>
            <a:off x="2210778" y="3385622"/>
            <a:ext cx="7122563"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76" name="Google Shape;476;p35"/>
          <p:cNvSpPr txBox="1"/>
          <p:nvPr>
            <p:ph idx="5" type="body"/>
          </p:nvPr>
        </p:nvSpPr>
        <p:spPr>
          <a:xfrm>
            <a:off x="2210778" y="2364733"/>
            <a:ext cx="7122563"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77" name="Google Shape;477;p35"/>
          <p:cNvSpPr txBox="1"/>
          <p:nvPr>
            <p:ph idx="6" type="body"/>
          </p:nvPr>
        </p:nvSpPr>
        <p:spPr>
          <a:xfrm>
            <a:off x="2210778" y="3790119"/>
            <a:ext cx="7122563"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78" name="Google Shape;478;p35"/>
          <p:cNvSpPr/>
          <p:nvPr>
            <p:ph idx="7" type="pic"/>
          </p:nvPr>
        </p:nvSpPr>
        <p:spPr>
          <a:xfrm>
            <a:off x="914404" y="4948515"/>
            <a:ext cx="950976" cy="950976"/>
          </a:xfrm>
          <a:prstGeom prst="flowChartConnector">
            <a:avLst/>
          </a:prstGeom>
          <a:noFill/>
          <a:ln cap="flat" cmpd="sng" w="28575">
            <a:solidFill>
              <a:schemeClr val="lt1"/>
            </a:solidFill>
            <a:prstDash val="solid"/>
            <a:round/>
            <a:headEnd len="sm" w="sm" type="none"/>
            <a:tailEnd len="sm" w="sm" type="none"/>
          </a:ln>
        </p:spPr>
      </p:sp>
      <p:sp>
        <p:nvSpPr>
          <p:cNvPr id="479" name="Google Shape;479;p35"/>
          <p:cNvSpPr txBox="1"/>
          <p:nvPr>
            <p:ph idx="8" type="body"/>
          </p:nvPr>
        </p:nvSpPr>
        <p:spPr>
          <a:xfrm>
            <a:off x="2210778" y="4819976"/>
            <a:ext cx="7122563"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80" name="Google Shape;480;p35"/>
          <p:cNvSpPr txBox="1"/>
          <p:nvPr>
            <p:ph idx="9" type="body"/>
          </p:nvPr>
        </p:nvSpPr>
        <p:spPr>
          <a:xfrm>
            <a:off x="2210778" y="5224472"/>
            <a:ext cx="7122563"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cxnSp>
        <p:nvCxnSpPr>
          <p:cNvPr id="481" name="Google Shape;481;p35"/>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482" name="Google Shape;482;p35"/>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cxnSp>
        <p:nvCxnSpPr>
          <p:cNvPr id="483" name="Google Shape;483;p35"/>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484" name="Google Shape;484;p35"/>
          <p:cNvCxnSpPr/>
          <p:nvPr/>
        </p:nvCxnSpPr>
        <p:spPr>
          <a:xfrm rot="10800000">
            <a:off x="557799" y="1936549"/>
            <a:ext cx="0" cy="4342271"/>
          </a:xfrm>
          <a:prstGeom prst="straightConnector1">
            <a:avLst/>
          </a:prstGeom>
          <a:noFill/>
          <a:ln cap="flat" cmpd="sng" w="12700">
            <a:solidFill>
              <a:schemeClr val="lt1"/>
            </a:solidFill>
            <a:prstDash val="solid"/>
            <a:round/>
            <a:headEnd len="sm" w="sm" type="none"/>
            <a:tailEnd len="sm" w="sm" type="none"/>
          </a:ln>
        </p:spPr>
      </p:cxnSp>
      <p:sp>
        <p:nvSpPr>
          <p:cNvPr id="485" name="Google Shape;485;p35"/>
          <p:cNvSpPr/>
          <p:nvPr/>
        </p:nvSpPr>
        <p:spPr>
          <a:xfrm>
            <a:off x="536845"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86" name="Google Shape;486;p35"/>
          <p:cNvSpPr/>
          <p:nvPr/>
        </p:nvSpPr>
        <p:spPr>
          <a:xfrm flipH="1">
            <a:off x="11619649" y="1852832"/>
            <a:ext cx="45720" cy="45720"/>
          </a:xfrm>
          <a:prstGeom prst="ellipse">
            <a:avLst/>
          </a:prstGeom>
          <a:solidFill>
            <a:schemeClr val="lt1"/>
          </a:solidFill>
          <a:ln>
            <a:noFill/>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Clr>
                <a:srgbClr val="000000"/>
              </a:buClr>
              <a:buSzPts val="450"/>
              <a:buFont typeface="Arial"/>
              <a:buNone/>
            </a:pPr>
            <a:r>
              <a:t/>
            </a:r>
            <a:endParaRPr b="0" i="0" sz="450" u="none" cap="none" strike="noStrike">
              <a:solidFill>
                <a:schemeClr val="lt1"/>
              </a:solidFill>
              <a:latin typeface="Arial"/>
              <a:ea typeface="Arial"/>
              <a:cs typeface="Arial"/>
              <a:sym typeface="Arial"/>
            </a:endParaRPr>
          </a:p>
        </p:txBody>
      </p:sp>
      <p:sp>
        <p:nvSpPr>
          <p:cNvPr id="487" name="Google Shape;487;p35"/>
          <p:cNvSpPr/>
          <p:nvPr/>
        </p:nvSpPr>
        <p:spPr>
          <a:xfrm flipH="1">
            <a:off x="11614601"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2.5" showMasterSp="0">
  <p:cSld name="Presenters Divider 2.5">
    <p:spTree>
      <p:nvGrpSpPr>
        <p:cNvPr id="488" name="Shape 488"/>
        <p:cNvGrpSpPr/>
        <p:nvPr/>
      </p:nvGrpSpPr>
      <p:grpSpPr>
        <a:xfrm>
          <a:off x="0" y="0"/>
          <a:ext cx="0" cy="0"/>
          <a:chOff x="0" y="0"/>
          <a:chExt cx="0" cy="0"/>
        </a:xfrm>
      </p:grpSpPr>
      <p:pic>
        <p:nvPicPr>
          <p:cNvPr id="489" name="Google Shape;489;p36"/>
          <p:cNvPicPr preferRelativeResize="0"/>
          <p:nvPr/>
        </p:nvPicPr>
        <p:blipFill rotWithShape="1">
          <a:blip r:embed="rId2">
            <a:alphaModFix/>
          </a:blip>
          <a:srcRect b="0" l="0" r="0" t="0"/>
          <a:stretch/>
        </p:blipFill>
        <p:spPr>
          <a:xfrm>
            <a:off x="0" y="0"/>
            <a:ext cx="12192000" cy="6857999"/>
          </a:xfrm>
          <a:prstGeom prst="rect">
            <a:avLst/>
          </a:prstGeom>
          <a:noFill/>
          <a:ln>
            <a:noFill/>
          </a:ln>
        </p:spPr>
      </p:pic>
      <p:sp>
        <p:nvSpPr>
          <p:cNvPr id="490" name="Google Shape;490;p36"/>
          <p:cNvSpPr txBox="1"/>
          <p:nvPr>
            <p:ph type="title"/>
          </p:nvPr>
        </p:nvSpPr>
        <p:spPr>
          <a:xfrm>
            <a:off x="790387" y="490636"/>
            <a:ext cx="10515600" cy="1325563"/>
          </a:xfrm>
          <a:prstGeom prst="rect">
            <a:avLst/>
          </a:prstGeom>
          <a:noFill/>
          <a:ln>
            <a:noFill/>
          </a:ln>
        </p:spPr>
        <p:txBody>
          <a:bodyPr anchorCtr="0" anchor="b" bIns="45700" lIns="91425" spcFirstLastPara="1" rIns="91425" wrap="square" tIns="45700">
            <a:norm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91" name="Google Shape;491;p36"/>
          <p:cNvPicPr preferRelativeResize="0"/>
          <p:nvPr/>
        </p:nvPicPr>
        <p:blipFill rotWithShape="1">
          <a:blip r:embed="rId3">
            <a:alphaModFix/>
          </a:blip>
          <a:srcRect b="0" l="0" r="0" t="0"/>
          <a:stretch/>
        </p:blipFill>
        <p:spPr>
          <a:xfrm>
            <a:off x="368425" y="6462763"/>
            <a:ext cx="365760" cy="291830"/>
          </a:xfrm>
          <a:prstGeom prst="rect">
            <a:avLst/>
          </a:prstGeom>
          <a:noFill/>
          <a:ln>
            <a:noFill/>
          </a:ln>
        </p:spPr>
      </p:pic>
      <p:sp>
        <p:nvSpPr>
          <p:cNvPr id="492" name="Google Shape;492;p36"/>
          <p:cNvSpPr txBox="1"/>
          <p:nvPr/>
        </p:nvSpPr>
        <p:spPr>
          <a:xfrm>
            <a:off x="1149774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Arial"/>
                <a:ea typeface="Arial"/>
                <a:cs typeface="Arial"/>
                <a:sym typeface="Arial"/>
              </a:rPr>
              <a:t>   | </a:t>
            </a:r>
            <a:fld id="{00000000-1234-1234-1234-123412341234}" type="slidenum">
              <a:rPr b="0" i="0" lang="en-GB"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493" name="Google Shape;493;p36"/>
          <p:cNvSpPr/>
          <p:nvPr/>
        </p:nvSpPr>
        <p:spPr>
          <a:xfrm rot="-5400000">
            <a:off x="556353" y="1877113"/>
            <a:ext cx="121764" cy="11887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Clr>
                <a:srgbClr val="000000"/>
              </a:buClr>
              <a:buSzPts val="450"/>
              <a:buFont typeface="Arial"/>
              <a:buNone/>
            </a:pPr>
            <a:r>
              <a:t/>
            </a:r>
            <a:endParaRPr b="0" i="0" sz="450" u="none" cap="none" strike="noStrike">
              <a:solidFill>
                <a:schemeClr val="dk1"/>
              </a:solidFill>
              <a:latin typeface="Arial"/>
              <a:ea typeface="Arial"/>
              <a:cs typeface="Arial"/>
              <a:sym typeface="Arial"/>
            </a:endParaRPr>
          </a:p>
        </p:txBody>
      </p:sp>
      <p:cxnSp>
        <p:nvCxnSpPr>
          <p:cNvPr id="494" name="Google Shape;494;p36"/>
          <p:cNvCxnSpPr/>
          <p:nvPr/>
        </p:nvCxnSpPr>
        <p:spPr>
          <a:xfrm rot="10800000">
            <a:off x="616655" y="1875667"/>
            <a:ext cx="10957279" cy="0"/>
          </a:xfrm>
          <a:prstGeom prst="straightConnector1">
            <a:avLst/>
          </a:prstGeom>
          <a:noFill/>
          <a:ln cap="flat" cmpd="sng" w="12700">
            <a:solidFill>
              <a:schemeClr val="lt1"/>
            </a:solidFill>
            <a:prstDash val="solid"/>
            <a:round/>
            <a:headEnd len="sm" w="sm" type="none"/>
            <a:tailEnd len="sm" w="sm" type="none"/>
          </a:ln>
        </p:spPr>
      </p:cxnSp>
      <p:sp>
        <p:nvSpPr>
          <p:cNvPr id="495" name="Google Shape;495;p36"/>
          <p:cNvSpPr/>
          <p:nvPr>
            <p:ph idx="2" type="pic"/>
          </p:nvPr>
        </p:nvSpPr>
        <p:spPr>
          <a:xfrm>
            <a:off x="913739" y="2088493"/>
            <a:ext cx="950976" cy="950976"/>
          </a:xfrm>
          <a:prstGeom prst="flowChartConnector">
            <a:avLst/>
          </a:prstGeom>
          <a:noFill/>
          <a:ln cap="flat" cmpd="sng" w="28575">
            <a:solidFill>
              <a:schemeClr val="lt1"/>
            </a:solidFill>
            <a:prstDash val="solid"/>
            <a:round/>
            <a:headEnd len="sm" w="sm" type="none"/>
            <a:tailEnd len="sm" w="sm" type="none"/>
          </a:ln>
        </p:spPr>
      </p:sp>
      <p:sp>
        <p:nvSpPr>
          <p:cNvPr id="496" name="Google Shape;496;p36"/>
          <p:cNvSpPr/>
          <p:nvPr>
            <p:ph idx="3" type="pic"/>
          </p:nvPr>
        </p:nvSpPr>
        <p:spPr>
          <a:xfrm>
            <a:off x="914404" y="3514162"/>
            <a:ext cx="950976" cy="950976"/>
          </a:xfrm>
          <a:prstGeom prst="flowChartConnector">
            <a:avLst/>
          </a:prstGeom>
          <a:noFill/>
          <a:ln cap="flat" cmpd="sng" w="28575">
            <a:solidFill>
              <a:schemeClr val="lt1"/>
            </a:solidFill>
            <a:prstDash val="solid"/>
            <a:round/>
            <a:headEnd len="sm" w="sm" type="none"/>
            <a:tailEnd len="sm" w="sm" type="none"/>
          </a:ln>
        </p:spPr>
      </p:sp>
      <p:sp>
        <p:nvSpPr>
          <p:cNvPr id="497" name="Google Shape;497;p36"/>
          <p:cNvSpPr txBox="1"/>
          <p:nvPr>
            <p:ph idx="1" type="body"/>
          </p:nvPr>
        </p:nvSpPr>
        <p:spPr>
          <a:xfrm>
            <a:off x="2210778" y="1951273"/>
            <a:ext cx="7122563"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98" name="Google Shape;498;p36"/>
          <p:cNvSpPr txBox="1"/>
          <p:nvPr>
            <p:ph idx="4" type="body"/>
          </p:nvPr>
        </p:nvSpPr>
        <p:spPr>
          <a:xfrm>
            <a:off x="2210778" y="3385622"/>
            <a:ext cx="7122563"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99" name="Google Shape;499;p36"/>
          <p:cNvSpPr txBox="1"/>
          <p:nvPr>
            <p:ph idx="5" type="body"/>
          </p:nvPr>
        </p:nvSpPr>
        <p:spPr>
          <a:xfrm>
            <a:off x="2210778" y="2364733"/>
            <a:ext cx="7122563"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00" name="Google Shape;500;p36"/>
          <p:cNvSpPr txBox="1"/>
          <p:nvPr>
            <p:ph idx="6" type="body"/>
          </p:nvPr>
        </p:nvSpPr>
        <p:spPr>
          <a:xfrm>
            <a:off x="2210778" y="3790119"/>
            <a:ext cx="7122563"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01" name="Google Shape;501;p36"/>
          <p:cNvSpPr/>
          <p:nvPr>
            <p:ph idx="7" type="pic"/>
          </p:nvPr>
        </p:nvSpPr>
        <p:spPr>
          <a:xfrm>
            <a:off x="914404" y="4948515"/>
            <a:ext cx="950976" cy="950976"/>
          </a:xfrm>
          <a:prstGeom prst="flowChartConnector">
            <a:avLst/>
          </a:prstGeom>
          <a:noFill/>
          <a:ln cap="flat" cmpd="sng" w="28575">
            <a:solidFill>
              <a:schemeClr val="lt1"/>
            </a:solidFill>
            <a:prstDash val="solid"/>
            <a:round/>
            <a:headEnd len="sm" w="sm" type="none"/>
            <a:tailEnd len="sm" w="sm" type="none"/>
          </a:ln>
        </p:spPr>
      </p:sp>
      <p:sp>
        <p:nvSpPr>
          <p:cNvPr id="502" name="Google Shape;502;p36"/>
          <p:cNvSpPr txBox="1"/>
          <p:nvPr>
            <p:ph idx="8" type="body"/>
          </p:nvPr>
        </p:nvSpPr>
        <p:spPr>
          <a:xfrm>
            <a:off x="2210778" y="4819976"/>
            <a:ext cx="7122563"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03" name="Google Shape;503;p36"/>
          <p:cNvSpPr txBox="1"/>
          <p:nvPr>
            <p:ph idx="9" type="body"/>
          </p:nvPr>
        </p:nvSpPr>
        <p:spPr>
          <a:xfrm>
            <a:off x="2210778" y="5224472"/>
            <a:ext cx="7122563"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cxnSp>
        <p:nvCxnSpPr>
          <p:cNvPr id="504" name="Google Shape;504;p36"/>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505" name="Google Shape;505;p36"/>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cxnSp>
        <p:nvCxnSpPr>
          <p:cNvPr id="506" name="Google Shape;506;p36"/>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507" name="Google Shape;507;p36"/>
          <p:cNvCxnSpPr/>
          <p:nvPr/>
        </p:nvCxnSpPr>
        <p:spPr>
          <a:xfrm rot="10800000">
            <a:off x="557799" y="1936549"/>
            <a:ext cx="0" cy="4342271"/>
          </a:xfrm>
          <a:prstGeom prst="straightConnector1">
            <a:avLst/>
          </a:prstGeom>
          <a:noFill/>
          <a:ln cap="flat" cmpd="sng" w="12700">
            <a:solidFill>
              <a:schemeClr val="lt1"/>
            </a:solidFill>
            <a:prstDash val="solid"/>
            <a:round/>
            <a:headEnd len="sm" w="sm" type="none"/>
            <a:tailEnd len="sm" w="sm" type="none"/>
          </a:ln>
        </p:spPr>
      </p:cxnSp>
      <p:sp>
        <p:nvSpPr>
          <p:cNvPr id="508" name="Google Shape;508;p36"/>
          <p:cNvSpPr/>
          <p:nvPr/>
        </p:nvSpPr>
        <p:spPr>
          <a:xfrm>
            <a:off x="536845"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09" name="Google Shape;509;p36"/>
          <p:cNvSpPr/>
          <p:nvPr/>
        </p:nvSpPr>
        <p:spPr>
          <a:xfrm flipH="1">
            <a:off x="11619649" y="1852832"/>
            <a:ext cx="45720" cy="45720"/>
          </a:xfrm>
          <a:prstGeom prst="ellipse">
            <a:avLst/>
          </a:prstGeom>
          <a:solidFill>
            <a:schemeClr val="lt1"/>
          </a:solidFill>
          <a:ln>
            <a:noFill/>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Clr>
                <a:srgbClr val="000000"/>
              </a:buClr>
              <a:buSzPts val="450"/>
              <a:buFont typeface="Arial"/>
              <a:buNone/>
            </a:pPr>
            <a:r>
              <a:t/>
            </a:r>
            <a:endParaRPr b="0" i="0" sz="450" u="none" cap="none" strike="noStrike">
              <a:solidFill>
                <a:schemeClr val="lt1"/>
              </a:solidFill>
              <a:latin typeface="Arial"/>
              <a:ea typeface="Arial"/>
              <a:cs typeface="Arial"/>
              <a:sym typeface="Arial"/>
            </a:endParaRPr>
          </a:p>
        </p:txBody>
      </p:sp>
      <p:sp>
        <p:nvSpPr>
          <p:cNvPr id="510" name="Google Shape;510;p36"/>
          <p:cNvSpPr/>
          <p:nvPr/>
        </p:nvSpPr>
        <p:spPr>
          <a:xfrm flipH="1">
            <a:off x="11614601"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2.6" showMasterSp="0">
  <p:cSld name="Presenters Divider 2.6">
    <p:spTree>
      <p:nvGrpSpPr>
        <p:cNvPr id="511" name="Shape 511"/>
        <p:cNvGrpSpPr/>
        <p:nvPr/>
      </p:nvGrpSpPr>
      <p:grpSpPr>
        <a:xfrm>
          <a:off x="0" y="0"/>
          <a:ext cx="0" cy="0"/>
          <a:chOff x="0" y="0"/>
          <a:chExt cx="0" cy="0"/>
        </a:xfrm>
      </p:grpSpPr>
      <p:pic>
        <p:nvPicPr>
          <p:cNvPr id="512" name="Google Shape;512;p37"/>
          <p:cNvPicPr preferRelativeResize="0"/>
          <p:nvPr/>
        </p:nvPicPr>
        <p:blipFill rotWithShape="1">
          <a:blip r:embed="rId2">
            <a:alphaModFix/>
          </a:blip>
          <a:srcRect b="0" l="0" r="0" t="0"/>
          <a:stretch/>
        </p:blipFill>
        <p:spPr>
          <a:xfrm>
            <a:off x="0" y="0"/>
            <a:ext cx="12192000" cy="6857999"/>
          </a:xfrm>
          <a:prstGeom prst="rect">
            <a:avLst/>
          </a:prstGeom>
          <a:noFill/>
          <a:ln>
            <a:noFill/>
          </a:ln>
        </p:spPr>
      </p:pic>
      <p:sp>
        <p:nvSpPr>
          <p:cNvPr id="513" name="Google Shape;513;p37"/>
          <p:cNvSpPr txBox="1"/>
          <p:nvPr>
            <p:ph type="title"/>
          </p:nvPr>
        </p:nvSpPr>
        <p:spPr>
          <a:xfrm>
            <a:off x="790387" y="490636"/>
            <a:ext cx="10515600" cy="1325563"/>
          </a:xfrm>
          <a:prstGeom prst="rect">
            <a:avLst/>
          </a:prstGeom>
          <a:noFill/>
          <a:ln>
            <a:noFill/>
          </a:ln>
        </p:spPr>
        <p:txBody>
          <a:bodyPr anchorCtr="0" anchor="b" bIns="45700" lIns="91425" spcFirstLastPara="1" rIns="91425" wrap="square" tIns="45700">
            <a:norm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514" name="Google Shape;514;p37"/>
          <p:cNvPicPr preferRelativeResize="0"/>
          <p:nvPr/>
        </p:nvPicPr>
        <p:blipFill rotWithShape="1">
          <a:blip r:embed="rId3">
            <a:alphaModFix/>
          </a:blip>
          <a:srcRect b="0" l="0" r="0" t="0"/>
          <a:stretch/>
        </p:blipFill>
        <p:spPr>
          <a:xfrm>
            <a:off x="368425" y="6462763"/>
            <a:ext cx="365760" cy="291830"/>
          </a:xfrm>
          <a:prstGeom prst="rect">
            <a:avLst/>
          </a:prstGeom>
          <a:noFill/>
          <a:ln>
            <a:noFill/>
          </a:ln>
        </p:spPr>
      </p:pic>
      <p:sp>
        <p:nvSpPr>
          <p:cNvPr id="515" name="Google Shape;515;p37"/>
          <p:cNvSpPr txBox="1"/>
          <p:nvPr/>
        </p:nvSpPr>
        <p:spPr>
          <a:xfrm>
            <a:off x="1149774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Arial"/>
                <a:ea typeface="Arial"/>
                <a:cs typeface="Arial"/>
                <a:sym typeface="Arial"/>
              </a:rPr>
              <a:t>   | </a:t>
            </a:r>
            <a:fld id="{00000000-1234-1234-1234-123412341234}" type="slidenum">
              <a:rPr b="0" i="0" lang="en-GB"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516" name="Google Shape;516;p37"/>
          <p:cNvSpPr/>
          <p:nvPr/>
        </p:nvSpPr>
        <p:spPr>
          <a:xfrm rot="-5400000">
            <a:off x="556353" y="1877113"/>
            <a:ext cx="121764" cy="11887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Clr>
                <a:srgbClr val="000000"/>
              </a:buClr>
              <a:buSzPts val="450"/>
              <a:buFont typeface="Arial"/>
              <a:buNone/>
            </a:pPr>
            <a:r>
              <a:t/>
            </a:r>
            <a:endParaRPr b="0" i="0" sz="450" u="none" cap="none" strike="noStrike">
              <a:solidFill>
                <a:schemeClr val="dk1"/>
              </a:solidFill>
              <a:latin typeface="Arial"/>
              <a:ea typeface="Arial"/>
              <a:cs typeface="Arial"/>
              <a:sym typeface="Arial"/>
            </a:endParaRPr>
          </a:p>
        </p:txBody>
      </p:sp>
      <p:cxnSp>
        <p:nvCxnSpPr>
          <p:cNvPr id="517" name="Google Shape;517;p37"/>
          <p:cNvCxnSpPr/>
          <p:nvPr/>
        </p:nvCxnSpPr>
        <p:spPr>
          <a:xfrm rot="10800000">
            <a:off x="616655" y="1875667"/>
            <a:ext cx="10957279" cy="0"/>
          </a:xfrm>
          <a:prstGeom prst="straightConnector1">
            <a:avLst/>
          </a:prstGeom>
          <a:noFill/>
          <a:ln cap="flat" cmpd="sng" w="12700">
            <a:solidFill>
              <a:schemeClr val="lt1"/>
            </a:solidFill>
            <a:prstDash val="solid"/>
            <a:round/>
            <a:headEnd len="sm" w="sm" type="none"/>
            <a:tailEnd len="sm" w="sm" type="none"/>
          </a:ln>
        </p:spPr>
      </p:cxnSp>
      <p:sp>
        <p:nvSpPr>
          <p:cNvPr id="518" name="Google Shape;518;p37"/>
          <p:cNvSpPr/>
          <p:nvPr>
            <p:ph idx="2" type="pic"/>
          </p:nvPr>
        </p:nvSpPr>
        <p:spPr>
          <a:xfrm>
            <a:off x="913739" y="2088493"/>
            <a:ext cx="950976" cy="950976"/>
          </a:xfrm>
          <a:prstGeom prst="flowChartConnector">
            <a:avLst/>
          </a:prstGeom>
          <a:noFill/>
          <a:ln cap="flat" cmpd="sng" w="28575">
            <a:solidFill>
              <a:schemeClr val="lt1"/>
            </a:solidFill>
            <a:prstDash val="solid"/>
            <a:round/>
            <a:headEnd len="sm" w="sm" type="none"/>
            <a:tailEnd len="sm" w="sm" type="none"/>
          </a:ln>
        </p:spPr>
      </p:sp>
      <p:sp>
        <p:nvSpPr>
          <p:cNvPr id="519" name="Google Shape;519;p37"/>
          <p:cNvSpPr/>
          <p:nvPr>
            <p:ph idx="3" type="pic"/>
          </p:nvPr>
        </p:nvSpPr>
        <p:spPr>
          <a:xfrm>
            <a:off x="914404" y="3514162"/>
            <a:ext cx="950976" cy="950976"/>
          </a:xfrm>
          <a:prstGeom prst="flowChartConnector">
            <a:avLst/>
          </a:prstGeom>
          <a:noFill/>
          <a:ln cap="flat" cmpd="sng" w="28575">
            <a:solidFill>
              <a:schemeClr val="lt1"/>
            </a:solidFill>
            <a:prstDash val="solid"/>
            <a:round/>
            <a:headEnd len="sm" w="sm" type="none"/>
            <a:tailEnd len="sm" w="sm" type="none"/>
          </a:ln>
        </p:spPr>
      </p:sp>
      <p:sp>
        <p:nvSpPr>
          <p:cNvPr id="520" name="Google Shape;520;p37"/>
          <p:cNvSpPr txBox="1"/>
          <p:nvPr>
            <p:ph idx="1" type="body"/>
          </p:nvPr>
        </p:nvSpPr>
        <p:spPr>
          <a:xfrm>
            <a:off x="2210778" y="1951273"/>
            <a:ext cx="7122563"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21" name="Google Shape;521;p37"/>
          <p:cNvSpPr txBox="1"/>
          <p:nvPr>
            <p:ph idx="4" type="body"/>
          </p:nvPr>
        </p:nvSpPr>
        <p:spPr>
          <a:xfrm>
            <a:off x="2210778" y="3385622"/>
            <a:ext cx="7122563"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22" name="Google Shape;522;p37"/>
          <p:cNvSpPr txBox="1"/>
          <p:nvPr>
            <p:ph idx="5" type="body"/>
          </p:nvPr>
        </p:nvSpPr>
        <p:spPr>
          <a:xfrm>
            <a:off x="2210778" y="2364733"/>
            <a:ext cx="7122563"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23" name="Google Shape;523;p37"/>
          <p:cNvSpPr txBox="1"/>
          <p:nvPr>
            <p:ph idx="6" type="body"/>
          </p:nvPr>
        </p:nvSpPr>
        <p:spPr>
          <a:xfrm>
            <a:off x="2210778" y="3790119"/>
            <a:ext cx="7122563"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24" name="Google Shape;524;p37"/>
          <p:cNvSpPr/>
          <p:nvPr>
            <p:ph idx="7" type="pic"/>
          </p:nvPr>
        </p:nvSpPr>
        <p:spPr>
          <a:xfrm>
            <a:off x="914404" y="4948515"/>
            <a:ext cx="950976" cy="950976"/>
          </a:xfrm>
          <a:prstGeom prst="flowChartConnector">
            <a:avLst/>
          </a:prstGeom>
          <a:noFill/>
          <a:ln cap="flat" cmpd="sng" w="28575">
            <a:solidFill>
              <a:schemeClr val="lt1"/>
            </a:solidFill>
            <a:prstDash val="solid"/>
            <a:round/>
            <a:headEnd len="sm" w="sm" type="none"/>
            <a:tailEnd len="sm" w="sm" type="none"/>
          </a:ln>
        </p:spPr>
      </p:sp>
      <p:sp>
        <p:nvSpPr>
          <p:cNvPr id="525" name="Google Shape;525;p37"/>
          <p:cNvSpPr txBox="1"/>
          <p:nvPr>
            <p:ph idx="8" type="body"/>
          </p:nvPr>
        </p:nvSpPr>
        <p:spPr>
          <a:xfrm>
            <a:off x="2210778" y="4819976"/>
            <a:ext cx="7122563"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26" name="Google Shape;526;p37"/>
          <p:cNvSpPr txBox="1"/>
          <p:nvPr>
            <p:ph idx="9" type="body"/>
          </p:nvPr>
        </p:nvSpPr>
        <p:spPr>
          <a:xfrm>
            <a:off x="2210778" y="5224472"/>
            <a:ext cx="7122563"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cxnSp>
        <p:nvCxnSpPr>
          <p:cNvPr id="527" name="Google Shape;527;p37"/>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528" name="Google Shape;528;p37"/>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cxnSp>
        <p:nvCxnSpPr>
          <p:cNvPr id="529" name="Google Shape;529;p37"/>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530" name="Google Shape;530;p37"/>
          <p:cNvCxnSpPr/>
          <p:nvPr/>
        </p:nvCxnSpPr>
        <p:spPr>
          <a:xfrm rot="10800000">
            <a:off x="557799" y="1936549"/>
            <a:ext cx="0" cy="4342271"/>
          </a:xfrm>
          <a:prstGeom prst="straightConnector1">
            <a:avLst/>
          </a:prstGeom>
          <a:noFill/>
          <a:ln cap="flat" cmpd="sng" w="12700">
            <a:solidFill>
              <a:schemeClr val="lt1"/>
            </a:solidFill>
            <a:prstDash val="solid"/>
            <a:round/>
            <a:headEnd len="sm" w="sm" type="none"/>
            <a:tailEnd len="sm" w="sm" type="none"/>
          </a:ln>
        </p:spPr>
      </p:cxnSp>
      <p:sp>
        <p:nvSpPr>
          <p:cNvPr id="531" name="Google Shape;531;p37"/>
          <p:cNvSpPr/>
          <p:nvPr/>
        </p:nvSpPr>
        <p:spPr>
          <a:xfrm>
            <a:off x="536845"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32" name="Google Shape;532;p37"/>
          <p:cNvSpPr/>
          <p:nvPr/>
        </p:nvSpPr>
        <p:spPr>
          <a:xfrm flipH="1">
            <a:off x="11619649" y="1852832"/>
            <a:ext cx="45720" cy="45720"/>
          </a:xfrm>
          <a:prstGeom prst="ellipse">
            <a:avLst/>
          </a:prstGeom>
          <a:solidFill>
            <a:schemeClr val="lt1"/>
          </a:solidFill>
          <a:ln>
            <a:noFill/>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Clr>
                <a:srgbClr val="000000"/>
              </a:buClr>
              <a:buSzPts val="450"/>
              <a:buFont typeface="Arial"/>
              <a:buNone/>
            </a:pPr>
            <a:r>
              <a:t/>
            </a:r>
            <a:endParaRPr b="0" i="0" sz="450" u="none" cap="none" strike="noStrike">
              <a:solidFill>
                <a:schemeClr val="lt1"/>
              </a:solidFill>
              <a:latin typeface="Arial"/>
              <a:ea typeface="Arial"/>
              <a:cs typeface="Arial"/>
              <a:sym typeface="Arial"/>
            </a:endParaRPr>
          </a:p>
        </p:txBody>
      </p:sp>
      <p:sp>
        <p:nvSpPr>
          <p:cNvPr id="533" name="Google Shape;533;p37"/>
          <p:cNvSpPr/>
          <p:nvPr/>
        </p:nvSpPr>
        <p:spPr>
          <a:xfrm flipH="1">
            <a:off x="11614601"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2.7" showMasterSp="0">
  <p:cSld name="Presenters Divider 2.7">
    <p:spTree>
      <p:nvGrpSpPr>
        <p:cNvPr id="534" name="Shape 534"/>
        <p:cNvGrpSpPr/>
        <p:nvPr/>
      </p:nvGrpSpPr>
      <p:grpSpPr>
        <a:xfrm>
          <a:off x="0" y="0"/>
          <a:ext cx="0" cy="0"/>
          <a:chOff x="0" y="0"/>
          <a:chExt cx="0" cy="0"/>
        </a:xfrm>
      </p:grpSpPr>
      <p:pic>
        <p:nvPicPr>
          <p:cNvPr id="535" name="Google Shape;535;p38"/>
          <p:cNvPicPr preferRelativeResize="0"/>
          <p:nvPr/>
        </p:nvPicPr>
        <p:blipFill rotWithShape="1">
          <a:blip r:embed="rId2">
            <a:alphaModFix/>
          </a:blip>
          <a:srcRect b="0" l="0" r="0" t="0"/>
          <a:stretch/>
        </p:blipFill>
        <p:spPr>
          <a:xfrm>
            <a:off x="0" y="0"/>
            <a:ext cx="12192000" cy="6857999"/>
          </a:xfrm>
          <a:prstGeom prst="rect">
            <a:avLst/>
          </a:prstGeom>
          <a:noFill/>
          <a:ln>
            <a:noFill/>
          </a:ln>
        </p:spPr>
      </p:pic>
      <p:sp>
        <p:nvSpPr>
          <p:cNvPr id="536" name="Google Shape;536;p38"/>
          <p:cNvSpPr txBox="1"/>
          <p:nvPr>
            <p:ph type="title"/>
          </p:nvPr>
        </p:nvSpPr>
        <p:spPr>
          <a:xfrm>
            <a:off x="790387" y="490636"/>
            <a:ext cx="10515600" cy="1325563"/>
          </a:xfrm>
          <a:prstGeom prst="rect">
            <a:avLst/>
          </a:prstGeom>
          <a:noFill/>
          <a:ln>
            <a:noFill/>
          </a:ln>
        </p:spPr>
        <p:txBody>
          <a:bodyPr anchorCtr="0" anchor="b" bIns="45700" lIns="91425" spcFirstLastPara="1" rIns="91425" wrap="square" tIns="45700">
            <a:norm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537" name="Google Shape;537;p38"/>
          <p:cNvPicPr preferRelativeResize="0"/>
          <p:nvPr/>
        </p:nvPicPr>
        <p:blipFill rotWithShape="1">
          <a:blip r:embed="rId3">
            <a:alphaModFix/>
          </a:blip>
          <a:srcRect b="0" l="0" r="0" t="0"/>
          <a:stretch/>
        </p:blipFill>
        <p:spPr>
          <a:xfrm>
            <a:off x="368425" y="6462763"/>
            <a:ext cx="365760" cy="291830"/>
          </a:xfrm>
          <a:prstGeom prst="rect">
            <a:avLst/>
          </a:prstGeom>
          <a:noFill/>
          <a:ln>
            <a:noFill/>
          </a:ln>
        </p:spPr>
      </p:pic>
      <p:sp>
        <p:nvSpPr>
          <p:cNvPr id="538" name="Google Shape;538;p38"/>
          <p:cNvSpPr txBox="1"/>
          <p:nvPr/>
        </p:nvSpPr>
        <p:spPr>
          <a:xfrm>
            <a:off x="1149774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Arial"/>
                <a:ea typeface="Arial"/>
                <a:cs typeface="Arial"/>
                <a:sym typeface="Arial"/>
              </a:rPr>
              <a:t>   | </a:t>
            </a:r>
            <a:fld id="{00000000-1234-1234-1234-123412341234}" type="slidenum">
              <a:rPr b="0" i="0" lang="en-GB"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539" name="Google Shape;539;p38"/>
          <p:cNvSpPr/>
          <p:nvPr/>
        </p:nvSpPr>
        <p:spPr>
          <a:xfrm rot="-5400000">
            <a:off x="556353" y="1877113"/>
            <a:ext cx="121764" cy="11887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Clr>
                <a:srgbClr val="000000"/>
              </a:buClr>
              <a:buSzPts val="450"/>
              <a:buFont typeface="Arial"/>
              <a:buNone/>
            </a:pPr>
            <a:r>
              <a:t/>
            </a:r>
            <a:endParaRPr b="0" i="0" sz="450" u="none" cap="none" strike="noStrike">
              <a:solidFill>
                <a:schemeClr val="dk1"/>
              </a:solidFill>
              <a:latin typeface="Arial"/>
              <a:ea typeface="Arial"/>
              <a:cs typeface="Arial"/>
              <a:sym typeface="Arial"/>
            </a:endParaRPr>
          </a:p>
        </p:txBody>
      </p:sp>
      <p:cxnSp>
        <p:nvCxnSpPr>
          <p:cNvPr id="540" name="Google Shape;540;p38"/>
          <p:cNvCxnSpPr/>
          <p:nvPr/>
        </p:nvCxnSpPr>
        <p:spPr>
          <a:xfrm rot="10800000">
            <a:off x="616655" y="1875667"/>
            <a:ext cx="10957279" cy="0"/>
          </a:xfrm>
          <a:prstGeom prst="straightConnector1">
            <a:avLst/>
          </a:prstGeom>
          <a:noFill/>
          <a:ln cap="flat" cmpd="sng" w="12700">
            <a:solidFill>
              <a:schemeClr val="lt1"/>
            </a:solidFill>
            <a:prstDash val="solid"/>
            <a:round/>
            <a:headEnd len="sm" w="sm" type="none"/>
            <a:tailEnd len="sm" w="sm" type="none"/>
          </a:ln>
        </p:spPr>
      </p:cxnSp>
      <p:sp>
        <p:nvSpPr>
          <p:cNvPr id="541" name="Google Shape;541;p38"/>
          <p:cNvSpPr/>
          <p:nvPr>
            <p:ph idx="2" type="pic"/>
          </p:nvPr>
        </p:nvSpPr>
        <p:spPr>
          <a:xfrm>
            <a:off x="913739" y="2088493"/>
            <a:ext cx="950976" cy="950976"/>
          </a:xfrm>
          <a:prstGeom prst="flowChartConnector">
            <a:avLst/>
          </a:prstGeom>
          <a:noFill/>
          <a:ln cap="flat" cmpd="sng" w="28575">
            <a:solidFill>
              <a:schemeClr val="lt1"/>
            </a:solidFill>
            <a:prstDash val="solid"/>
            <a:round/>
            <a:headEnd len="sm" w="sm" type="none"/>
            <a:tailEnd len="sm" w="sm" type="none"/>
          </a:ln>
        </p:spPr>
      </p:sp>
      <p:sp>
        <p:nvSpPr>
          <p:cNvPr id="542" name="Google Shape;542;p38"/>
          <p:cNvSpPr/>
          <p:nvPr>
            <p:ph idx="3" type="pic"/>
          </p:nvPr>
        </p:nvSpPr>
        <p:spPr>
          <a:xfrm>
            <a:off x="914404" y="3514162"/>
            <a:ext cx="950976" cy="950976"/>
          </a:xfrm>
          <a:prstGeom prst="flowChartConnector">
            <a:avLst/>
          </a:prstGeom>
          <a:noFill/>
          <a:ln cap="flat" cmpd="sng" w="28575">
            <a:solidFill>
              <a:schemeClr val="lt1"/>
            </a:solidFill>
            <a:prstDash val="solid"/>
            <a:round/>
            <a:headEnd len="sm" w="sm" type="none"/>
            <a:tailEnd len="sm" w="sm" type="none"/>
          </a:ln>
        </p:spPr>
      </p:sp>
      <p:sp>
        <p:nvSpPr>
          <p:cNvPr id="543" name="Google Shape;543;p38"/>
          <p:cNvSpPr txBox="1"/>
          <p:nvPr>
            <p:ph idx="1" type="body"/>
          </p:nvPr>
        </p:nvSpPr>
        <p:spPr>
          <a:xfrm>
            <a:off x="2210778" y="1951273"/>
            <a:ext cx="7122563"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44" name="Google Shape;544;p38"/>
          <p:cNvSpPr txBox="1"/>
          <p:nvPr>
            <p:ph idx="4" type="body"/>
          </p:nvPr>
        </p:nvSpPr>
        <p:spPr>
          <a:xfrm>
            <a:off x="2210778" y="3385622"/>
            <a:ext cx="7122563"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45" name="Google Shape;545;p38"/>
          <p:cNvSpPr txBox="1"/>
          <p:nvPr>
            <p:ph idx="5" type="body"/>
          </p:nvPr>
        </p:nvSpPr>
        <p:spPr>
          <a:xfrm>
            <a:off x="2210778" y="2364733"/>
            <a:ext cx="7122563"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46" name="Google Shape;546;p38"/>
          <p:cNvSpPr txBox="1"/>
          <p:nvPr>
            <p:ph idx="6" type="body"/>
          </p:nvPr>
        </p:nvSpPr>
        <p:spPr>
          <a:xfrm>
            <a:off x="2210778" y="3790119"/>
            <a:ext cx="7122563"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47" name="Google Shape;547;p38"/>
          <p:cNvSpPr/>
          <p:nvPr>
            <p:ph idx="7" type="pic"/>
          </p:nvPr>
        </p:nvSpPr>
        <p:spPr>
          <a:xfrm>
            <a:off x="914404" y="4948515"/>
            <a:ext cx="950976" cy="950976"/>
          </a:xfrm>
          <a:prstGeom prst="flowChartConnector">
            <a:avLst/>
          </a:prstGeom>
          <a:noFill/>
          <a:ln cap="flat" cmpd="sng" w="28575">
            <a:solidFill>
              <a:schemeClr val="lt1"/>
            </a:solidFill>
            <a:prstDash val="solid"/>
            <a:round/>
            <a:headEnd len="sm" w="sm" type="none"/>
            <a:tailEnd len="sm" w="sm" type="none"/>
          </a:ln>
        </p:spPr>
      </p:sp>
      <p:sp>
        <p:nvSpPr>
          <p:cNvPr id="548" name="Google Shape;548;p38"/>
          <p:cNvSpPr txBox="1"/>
          <p:nvPr>
            <p:ph idx="8" type="body"/>
          </p:nvPr>
        </p:nvSpPr>
        <p:spPr>
          <a:xfrm>
            <a:off x="2210778" y="4819976"/>
            <a:ext cx="7122563"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49" name="Google Shape;549;p38"/>
          <p:cNvSpPr txBox="1"/>
          <p:nvPr>
            <p:ph idx="9" type="body"/>
          </p:nvPr>
        </p:nvSpPr>
        <p:spPr>
          <a:xfrm>
            <a:off x="2210778" y="5224472"/>
            <a:ext cx="7122563"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cxnSp>
        <p:nvCxnSpPr>
          <p:cNvPr id="550" name="Google Shape;550;p38"/>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551" name="Google Shape;551;p38"/>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cxnSp>
        <p:nvCxnSpPr>
          <p:cNvPr id="552" name="Google Shape;552;p38"/>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553" name="Google Shape;553;p38"/>
          <p:cNvCxnSpPr/>
          <p:nvPr/>
        </p:nvCxnSpPr>
        <p:spPr>
          <a:xfrm rot="10800000">
            <a:off x="557799" y="1936549"/>
            <a:ext cx="0" cy="4342271"/>
          </a:xfrm>
          <a:prstGeom prst="straightConnector1">
            <a:avLst/>
          </a:prstGeom>
          <a:noFill/>
          <a:ln cap="flat" cmpd="sng" w="12700">
            <a:solidFill>
              <a:schemeClr val="lt1"/>
            </a:solidFill>
            <a:prstDash val="solid"/>
            <a:round/>
            <a:headEnd len="sm" w="sm" type="none"/>
            <a:tailEnd len="sm" w="sm" type="none"/>
          </a:ln>
        </p:spPr>
      </p:cxnSp>
      <p:sp>
        <p:nvSpPr>
          <p:cNvPr id="554" name="Google Shape;554;p38"/>
          <p:cNvSpPr/>
          <p:nvPr/>
        </p:nvSpPr>
        <p:spPr>
          <a:xfrm>
            <a:off x="536845" y="6297687"/>
            <a:ext cx="45720" cy="45720"/>
          </a:xfrm>
          <a:prstGeom prst="ellipse">
            <a:avLst/>
          </a:prstGeom>
          <a:solidFill>
            <a:schemeClr val="lt1"/>
          </a:solidFill>
          <a:ln>
            <a:noFill/>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Clr>
                <a:srgbClr val="000000"/>
              </a:buClr>
              <a:buSzPts val="450"/>
              <a:buFont typeface="Arial"/>
              <a:buNone/>
            </a:pPr>
            <a:r>
              <a:t/>
            </a:r>
            <a:endParaRPr b="0" i="0" sz="450" u="none" cap="none" strike="noStrike">
              <a:solidFill>
                <a:schemeClr val="lt1"/>
              </a:solidFill>
              <a:latin typeface="Arial"/>
              <a:ea typeface="Arial"/>
              <a:cs typeface="Arial"/>
              <a:sym typeface="Arial"/>
            </a:endParaRPr>
          </a:p>
        </p:txBody>
      </p:sp>
      <p:sp>
        <p:nvSpPr>
          <p:cNvPr id="555" name="Google Shape;555;p38"/>
          <p:cNvSpPr/>
          <p:nvPr/>
        </p:nvSpPr>
        <p:spPr>
          <a:xfrm flipH="1">
            <a:off x="11619649" y="1852832"/>
            <a:ext cx="45720" cy="45720"/>
          </a:xfrm>
          <a:prstGeom prst="ellipse">
            <a:avLst/>
          </a:prstGeom>
          <a:solidFill>
            <a:schemeClr val="lt1"/>
          </a:solidFill>
          <a:ln>
            <a:noFill/>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Clr>
                <a:srgbClr val="000000"/>
              </a:buClr>
              <a:buSzPts val="450"/>
              <a:buFont typeface="Arial"/>
              <a:buNone/>
            </a:pPr>
            <a:r>
              <a:t/>
            </a:r>
            <a:endParaRPr b="0" i="0" sz="450" u="none" cap="none" strike="noStrike">
              <a:solidFill>
                <a:schemeClr val="lt1"/>
              </a:solidFill>
              <a:latin typeface="Arial"/>
              <a:ea typeface="Arial"/>
              <a:cs typeface="Arial"/>
              <a:sym typeface="Arial"/>
            </a:endParaRPr>
          </a:p>
        </p:txBody>
      </p:sp>
      <p:sp>
        <p:nvSpPr>
          <p:cNvPr id="556" name="Google Shape;556;p38"/>
          <p:cNvSpPr/>
          <p:nvPr/>
        </p:nvSpPr>
        <p:spPr>
          <a:xfrm flipH="1">
            <a:off x="11614601" y="6297687"/>
            <a:ext cx="45720" cy="45720"/>
          </a:xfrm>
          <a:prstGeom prst="ellipse">
            <a:avLst/>
          </a:prstGeom>
          <a:solidFill>
            <a:schemeClr val="lt1"/>
          </a:solidFill>
          <a:ln>
            <a:noFill/>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Clr>
                <a:srgbClr val="000000"/>
              </a:buClr>
              <a:buSzPts val="450"/>
              <a:buFont typeface="Arial"/>
              <a:buNone/>
            </a:pPr>
            <a:r>
              <a:t/>
            </a:r>
            <a:endParaRPr b="0" i="0" sz="450" u="none" cap="none" strike="noStrike">
              <a:solidFill>
                <a:schemeClr val="lt1"/>
              </a:solidFill>
              <a:latin typeface="Arial"/>
              <a:ea typeface="Arial"/>
              <a:cs typeface="Arial"/>
              <a:sym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2.8" showMasterSp="0">
  <p:cSld name="Presenters Divider 2.8">
    <p:spTree>
      <p:nvGrpSpPr>
        <p:cNvPr id="557" name="Shape 557"/>
        <p:cNvGrpSpPr/>
        <p:nvPr/>
      </p:nvGrpSpPr>
      <p:grpSpPr>
        <a:xfrm>
          <a:off x="0" y="0"/>
          <a:ext cx="0" cy="0"/>
          <a:chOff x="0" y="0"/>
          <a:chExt cx="0" cy="0"/>
        </a:xfrm>
      </p:grpSpPr>
      <p:pic>
        <p:nvPicPr>
          <p:cNvPr id="558" name="Google Shape;558;p39"/>
          <p:cNvPicPr preferRelativeResize="0"/>
          <p:nvPr/>
        </p:nvPicPr>
        <p:blipFill rotWithShape="1">
          <a:blip r:embed="rId2">
            <a:alphaModFix/>
          </a:blip>
          <a:srcRect b="0" l="0" r="0" t="0"/>
          <a:stretch/>
        </p:blipFill>
        <p:spPr>
          <a:xfrm>
            <a:off x="-3" y="-1"/>
            <a:ext cx="12192000" cy="6857999"/>
          </a:xfrm>
          <a:prstGeom prst="rect">
            <a:avLst/>
          </a:prstGeom>
          <a:noFill/>
          <a:ln>
            <a:noFill/>
          </a:ln>
        </p:spPr>
      </p:pic>
      <p:sp>
        <p:nvSpPr>
          <p:cNvPr id="559" name="Google Shape;559;p39"/>
          <p:cNvSpPr txBox="1"/>
          <p:nvPr>
            <p:ph type="title"/>
          </p:nvPr>
        </p:nvSpPr>
        <p:spPr>
          <a:xfrm>
            <a:off x="790387" y="490636"/>
            <a:ext cx="10515600" cy="1325563"/>
          </a:xfrm>
          <a:prstGeom prst="rect">
            <a:avLst/>
          </a:prstGeom>
          <a:noFill/>
          <a:ln>
            <a:noFill/>
          </a:ln>
        </p:spPr>
        <p:txBody>
          <a:bodyPr anchorCtr="0" anchor="b" bIns="45700" lIns="91425" spcFirstLastPara="1" rIns="91425" wrap="square" tIns="45700">
            <a:norm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560" name="Google Shape;560;p39"/>
          <p:cNvPicPr preferRelativeResize="0"/>
          <p:nvPr/>
        </p:nvPicPr>
        <p:blipFill rotWithShape="1">
          <a:blip r:embed="rId3">
            <a:alphaModFix/>
          </a:blip>
          <a:srcRect b="0" l="0" r="0" t="0"/>
          <a:stretch/>
        </p:blipFill>
        <p:spPr>
          <a:xfrm>
            <a:off x="368425" y="6462763"/>
            <a:ext cx="365760" cy="291830"/>
          </a:xfrm>
          <a:prstGeom prst="rect">
            <a:avLst/>
          </a:prstGeom>
          <a:noFill/>
          <a:ln>
            <a:noFill/>
          </a:ln>
        </p:spPr>
      </p:pic>
      <p:sp>
        <p:nvSpPr>
          <p:cNvPr id="561" name="Google Shape;561;p39"/>
          <p:cNvSpPr txBox="1"/>
          <p:nvPr/>
        </p:nvSpPr>
        <p:spPr>
          <a:xfrm>
            <a:off x="1149774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Arial"/>
                <a:ea typeface="Arial"/>
                <a:cs typeface="Arial"/>
                <a:sym typeface="Arial"/>
              </a:rPr>
              <a:t>   | </a:t>
            </a:r>
            <a:fld id="{00000000-1234-1234-1234-123412341234}" type="slidenum">
              <a:rPr b="0" i="0" lang="en-GB"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562" name="Google Shape;562;p39"/>
          <p:cNvSpPr/>
          <p:nvPr/>
        </p:nvSpPr>
        <p:spPr>
          <a:xfrm rot="-5400000">
            <a:off x="556353" y="1877113"/>
            <a:ext cx="121764" cy="11887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Clr>
                <a:srgbClr val="000000"/>
              </a:buClr>
              <a:buSzPts val="450"/>
              <a:buFont typeface="Arial"/>
              <a:buNone/>
            </a:pPr>
            <a:r>
              <a:t/>
            </a:r>
            <a:endParaRPr b="0" i="0" sz="450" u="none" cap="none" strike="noStrike">
              <a:solidFill>
                <a:schemeClr val="dk1"/>
              </a:solidFill>
              <a:latin typeface="Arial"/>
              <a:ea typeface="Arial"/>
              <a:cs typeface="Arial"/>
              <a:sym typeface="Arial"/>
            </a:endParaRPr>
          </a:p>
        </p:txBody>
      </p:sp>
      <p:cxnSp>
        <p:nvCxnSpPr>
          <p:cNvPr id="563" name="Google Shape;563;p39"/>
          <p:cNvCxnSpPr/>
          <p:nvPr/>
        </p:nvCxnSpPr>
        <p:spPr>
          <a:xfrm rot="10800000">
            <a:off x="616655" y="1875667"/>
            <a:ext cx="10957279" cy="0"/>
          </a:xfrm>
          <a:prstGeom prst="straightConnector1">
            <a:avLst/>
          </a:prstGeom>
          <a:noFill/>
          <a:ln cap="flat" cmpd="sng" w="12700">
            <a:solidFill>
              <a:schemeClr val="lt1"/>
            </a:solidFill>
            <a:prstDash val="solid"/>
            <a:round/>
            <a:headEnd len="sm" w="sm" type="none"/>
            <a:tailEnd len="sm" w="sm" type="none"/>
          </a:ln>
        </p:spPr>
      </p:cxnSp>
      <p:sp>
        <p:nvSpPr>
          <p:cNvPr id="564" name="Google Shape;564;p39"/>
          <p:cNvSpPr/>
          <p:nvPr>
            <p:ph idx="2" type="pic"/>
          </p:nvPr>
        </p:nvSpPr>
        <p:spPr>
          <a:xfrm>
            <a:off x="913739" y="2088493"/>
            <a:ext cx="950976" cy="950976"/>
          </a:xfrm>
          <a:prstGeom prst="flowChartConnector">
            <a:avLst/>
          </a:prstGeom>
          <a:noFill/>
          <a:ln cap="flat" cmpd="sng" w="28575">
            <a:solidFill>
              <a:schemeClr val="lt1"/>
            </a:solidFill>
            <a:prstDash val="solid"/>
            <a:round/>
            <a:headEnd len="sm" w="sm" type="none"/>
            <a:tailEnd len="sm" w="sm" type="none"/>
          </a:ln>
        </p:spPr>
      </p:sp>
      <p:sp>
        <p:nvSpPr>
          <p:cNvPr id="565" name="Google Shape;565;p39"/>
          <p:cNvSpPr/>
          <p:nvPr>
            <p:ph idx="3" type="pic"/>
          </p:nvPr>
        </p:nvSpPr>
        <p:spPr>
          <a:xfrm>
            <a:off x="914404" y="3514162"/>
            <a:ext cx="950976" cy="950976"/>
          </a:xfrm>
          <a:prstGeom prst="flowChartConnector">
            <a:avLst/>
          </a:prstGeom>
          <a:noFill/>
          <a:ln cap="flat" cmpd="sng" w="28575">
            <a:solidFill>
              <a:schemeClr val="lt1"/>
            </a:solidFill>
            <a:prstDash val="solid"/>
            <a:round/>
            <a:headEnd len="sm" w="sm" type="none"/>
            <a:tailEnd len="sm" w="sm" type="none"/>
          </a:ln>
        </p:spPr>
      </p:sp>
      <p:sp>
        <p:nvSpPr>
          <p:cNvPr id="566" name="Google Shape;566;p39"/>
          <p:cNvSpPr txBox="1"/>
          <p:nvPr>
            <p:ph idx="1" type="body"/>
          </p:nvPr>
        </p:nvSpPr>
        <p:spPr>
          <a:xfrm>
            <a:off x="2210778" y="1951273"/>
            <a:ext cx="7122563"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67" name="Google Shape;567;p39"/>
          <p:cNvSpPr txBox="1"/>
          <p:nvPr>
            <p:ph idx="4" type="body"/>
          </p:nvPr>
        </p:nvSpPr>
        <p:spPr>
          <a:xfrm>
            <a:off x="2210778" y="3385622"/>
            <a:ext cx="7122563"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68" name="Google Shape;568;p39"/>
          <p:cNvSpPr txBox="1"/>
          <p:nvPr>
            <p:ph idx="5" type="body"/>
          </p:nvPr>
        </p:nvSpPr>
        <p:spPr>
          <a:xfrm>
            <a:off x="2210778" y="2364733"/>
            <a:ext cx="7122563"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69" name="Google Shape;569;p39"/>
          <p:cNvSpPr txBox="1"/>
          <p:nvPr>
            <p:ph idx="6" type="body"/>
          </p:nvPr>
        </p:nvSpPr>
        <p:spPr>
          <a:xfrm>
            <a:off x="2210778" y="3790119"/>
            <a:ext cx="7122563"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70" name="Google Shape;570;p39"/>
          <p:cNvSpPr/>
          <p:nvPr>
            <p:ph idx="7" type="pic"/>
          </p:nvPr>
        </p:nvSpPr>
        <p:spPr>
          <a:xfrm>
            <a:off x="914404" y="4948515"/>
            <a:ext cx="950976" cy="950976"/>
          </a:xfrm>
          <a:prstGeom prst="flowChartConnector">
            <a:avLst/>
          </a:prstGeom>
          <a:noFill/>
          <a:ln cap="flat" cmpd="sng" w="28575">
            <a:solidFill>
              <a:schemeClr val="lt1"/>
            </a:solidFill>
            <a:prstDash val="solid"/>
            <a:round/>
            <a:headEnd len="sm" w="sm" type="none"/>
            <a:tailEnd len="sm" w="sm" type="none"/>
          </a:ln>
        </p:spPr>
      </p:sp>
      <p:sp>
        <p:nvSpPr>
          <p:cNvPr id="571" name="Google Shape;571;p39"/>
          <p:cNvSpPr txBox="1"/>
          <p:nvPr>
            <p:ph idx="8" type="body"/>
          </p:nvPr>
        </p:nvSpPr>
        <p:spPr>
          <a:xfrm>
            <a:off x="2210778" y="4819976"/>
            <a:ext cx="7122563"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72" name="Google Shape;572;p39"/>
          <p:cNvSpPr txBox="1"/>
          <p:nvPr>
            <p:ph idx="9" type="body"/>
          </p:nvPr>
        </p:nvSpPr>
        <p:spPr>
          <a:xfrm>
            <a:off x="2210778" y="5224472"/>
            <a:ext cx="7122563"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cxnSp>
        <p:nvCxnSpPr>
          <p:cNvPr id="573" name="Google Shape;573;p39"/>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574" name="Google Shape;574;p39"/>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cxnSp>
        <p:nvCxnSpPr>
          <p:cNvPr id="575" name="Google Shape;575;p39"/>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576" name="Google Shape;576;p39"/>
          <p:cNvCxnSpPr/>
          <p:nvPr/>
        </p:nvCxnSpPr>
        <p:spPr>
          <a:xfrm rot="10800000">
            <a:off x="557799" y="1936549"/>
            <a:ext cx="0" cy="4342271"/>
          </a:xfrm>
          <a:prstGeom prst="straightConnector1">
            <a:avLst/>
          </a:prstGeom>
          <a:noFill/>
          <a:ln cap="flat" cmpd="sng" w="12700">
            <a:solidFill>
              <a:schemeClr val="lt1"/>
            </a:solidFill>
            <a:prstDash val="solid"/>
            <a:round/>
            <a:headEnd len="sm" w="sm" type="none"/>
            <a:tailEnd len="sm" w="sm" type="none"/>
          </a:ln>
        </p:spPr>
      </p:cxnSp>
      <p:sp>
        <p:nvSpPr>
          <p:cNvPr id="577" name="Google Shape;577;p39"/>
          <p:cNvSpPr/>
          <p:nvPr/>
        </p:nvSpPr>
        <p:spPr>
          <a:xfrm>
            <a:off x="536845"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78" name="Google Shape;578;p39"/>
          <p:cNvSpPr/>
          <p:nvPr/>
        </p:nvSpPr>
        <p:spPr>
          <a:xfrm flipH="1">
            <a:off x="11619649" y="1852832"/>
            <a:ext cx="45720" cy="45720"/>
          </a:xfrm>
          <a:prstGeom prst="ellipse">
            <a:avLst/>
          </a:prstGeom>
          <a:solidFill>
            <a:schemeClr val="lt1"/>
          </a:solidFill>
          <a:ln>
            <a:noFill/>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Clr>
                <a:srgbClr val="000000"/>
              </a:buClr>
              <a:buSzPts val="450"/>
              <a:buFont typeface="Arial"/>
              <a:buNone/>
            </a:pPr>
            <a:r>
              <a:t/>
            </a:r>
            <a:endParaRPr b="0" i="0" sz="450" u="none" cap="none" strike="noStrike">
              <a:solidFill>
                <a:schemeClr val="lt1"/>
              </a:solidFill>
              <a:latin typeface="Arial"/>
              <a:ea typeface="Arial"/>
              <a:cs typeface="Arial"/>
              <a:sym typeface="Arial"/>
            </a:endParaRPr>
          </a:p>
        </p:txBody>
      </p:sp>
      <p:sp>
        <p:nvSpPr>
          <p:cNvPr id="579" name="Google Shape;579;p39"/>
          <p:cNvSpPr/>
          <p:nvPr/>
        </p:nvSpPr>
        <p:spPr>
          <a:xfrm flipH="1">
            <a:off x="11614601"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3.1" showMasterSp="0">
  <p:cSld name="Presenters Divider 3.1">
    <p:spTree>
      <p:nvGrpSpPr>
        <p:cNvPr id="580" name="Shape 580"/>
        <p:cNvGrpSpPr/>
        <p:nvPr/>
      </p:nvGrpSpPr>
      <p:grpSpPr>
        <a:xfrm>
          <a:off x="0" y="0"/>
          <a:ext cx="0" cy="0"/>
          <a:chOff x="0" y="0"/>
          <a:chExt cx="0" cy="0"/>
        </a:xfrm>
      </p:grpSpPr>
      <p:pic>
        <p:nvPicPr>
          <p:cNvPr id="581" name="Google Shape;581;p40"/>
          <p:cNvPicPr preferRelativeResize="0"/>
          <p:nvPr/>
        </p:nvPicPr>
        <p:blipFill rotWithShape="1">
          <a:blip r:embed="rId2">
            <a:alphaModFix/>
          </a:blip>
          <a:srcRect b="0" l="0" r="0" t="0"/>
          <a:stretch/>
        </p:blipFill>
        <p:spPr>
          <a:xfrm>
            <a:off x="0" y="0"/>
            <a:ext cx="12192000" cy="6857999"/>
          </a:xfrm>
          <a:prstGeom prst="rect">
            <a:avLst/>
          </a:prstGeom>
          <a:noFill/>
          <a:ln>
            <a:noFill/>
          </a:ln>
        </p:spPr>
      </p:pic>
      <p:sp>
        <p:nvSpPr>
          <p:cNvPr id="582" name="Google Shape;582;p40"/>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83" name="Google Shape;583;p40"/>
          <p:cNvSpPr txBox="1"/>
          <p:nvPr>
            <p:ph idx="1" type="body"/>
          </p:nvPr>
        </p:nvSpPr>
        <p:spPr>
          <a:xfrm>
            <a:off x="556890" y="1314783"/>
            <a:ext cx="9399909"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84" name="Google Shape;584;p40"/>
          <p:cNvSpPr txBox="1"/>
          <p:nvPr>
            <p:ph idx="2" type="body"/>
          </p:nvPr>
        </p:nvSpPr>
        <p:spPr>
          <a:xfrm>
            <a:off x="556890" y="2784995"/>
            <a:ext cx="9399909"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85" name="Google Shape;585;p40"/>
          <p:cNvSpPr txBox="1"/>
          <p:nvPr>
            <p:ph idx="3" type="body"/>
          </p:nvPr>
        </p:nvSpPr>
        <p:spPr>
          <a:xfrm>
            <a:off x="556890" y="1728243"/>
            <a:ext cx="9399909"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86" name="Google Shape;586;p40"/>
          <p:cNvSpPr txBox="1"/>
          <p:nvPr>
            <p:ph idx="4" type="body"/>
          </p:nvPr>
        </p:nvSpPr>
        <p:spPr>
          <a:xfrm>
            <a:off x="556890" y="3189491"/>
            <a:ext cx="9399909"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87" name="Google Shape;587;p40"/>
          <p:cNvSpPr txBox="1"/>
          <p:nvPr>
            <p:ph idx="5" type="body"/>
          </p:nvPr>
        </p:nvSpPr>
        <p:spPr>
          <a:xfrm>
            <a:off x="556890" y="4228313"/>
            <a:ext cx="9399909"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88" name="Google Shape;588;p40"/>
          <p:cNvSpPr txBox="1"/>
          <p:nvPr>
            <p:ph idx="6" type="body"/>
          </p:nvPr>
        </p:nvSpPr>
        <p:spPr>
          <a:xfrm>
            <a:off x="556890" y="4632809"/>
            <a:ext cx="9399909"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pic>
        <p:nvPicPr>
          <p:cNvPr id="589" name="Google Shape;589;p40"/>
          <p:cNvPicPr preferRelativeResize="0"/>
          <p:nvPr/>
        </p:nvPicPr>
        <p:blipFill rotWithShape="1">
          <a:blip r:embed="rId3">
            <a:alphaModFix/>
          </a:blip>
          <a:srcRect b="0" l="0" r="0" t="0"/>
          <a:stretch/>
        </p:blipFill>
        <p:spPr>
          <a:xfrm>
            <a:off x="368425" y="6462763"/>
            <a:ext cx="365760" cy="291830"/>
          </a:xfrm>
          <a:prstGeom prst="rect">
            <a:avLst/>
          </a:prstGeom>
          <a:noFill/>
          <a:ln>
            <a:noFill/>
          </a:ln>
        </p:spPr>
      </p:pic>
      <p:sp>
        <p:nvSpPr>
          <p:cNvPr id="590" name="Google Shape;590;p40"/>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Arial"/>
                <a:ea typeface="Arial"/>
                <a:cs typeface="Arial"/>
                <a:sym typeface="Arial"/>
              </a:rPr>
              <a:t>   | </a:t>
            </a:r>
            <a:fld id="{00000000-1234-1234-1234-123412341234}" type="slidenum">
              <a:rPr b="0" i="0" lang="en-GB"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591" name="Google Shape;591;p40"/>
          <p:cNvSpPr/>
          <p:nvPr/>
        </p:nvSpPr>
        <p:spPr>
          <a:xfrm>
            <a:off x="533670" y="585223"/>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Clr>
                <a:srgbClr val="000000"/>
              </a:buClr>
              <a:buSzPts val="450"/>
              <a:buFont typeface="Arial"/>
              <a:buNone/>
            </a:pPr>
            <a:r>
              <a:t/>
            </a:r>
            <a:endParaRPr b="0" i="0" sz="450" u="none" cap="none" strike="noStrike">
              <a:solidFill>
                <a:schemeClr val="lt1"/>
              </a:solidFill>
              <a:latin typeface="Arial"/>
              <a:ea typeface="Arial"/>
              <a:cs typeface="Arial"/>
              <a:sym typeface="Arial"/>
            </a:endParaRPr>
          </a:p>
        </p:txBody>
      </p:sp>
      <p:cxnSp>
        <p:nvCxnSpPr>
          <p:cNvPr id="592" name="Google Shape;592;p40"/>
          <p:cNvCxnSpPr/>
          <p:nvPr/>
        </p:nvCxnSpPr>
        <p:spPr>
          <a:xfrm rot="10800000">
            <a:off x="3230" y="608083"/>
            <a:ext cx="495719" cy="0"/>
          </a:xfrm>
          <a:prstGeom prst="straightConnector1">
            <a:avLst/>
          </a:prstGeom>
          <a:noFill/>
          <a:ln cap="flat" cmpd="sng" w="12700">
            <a:solidFill>
              <a:schemeClr val="lt1"/>
            </a:solidFill>
            <a:prstDash val="solid"/>
            <a:round/>
            <a:headEnd len="sm" w="sm" type="none"/>
            <a:tailEnd len="sm" w="sm" type="none"/>
          </a:ln>
        </p:spPr>
      </p:cxnSp>
      <p:cxnSp>
        <p:nvCxnSpPr>
          <p:cNvPr id="593" name="Google Shape;593;p40"/>
          <p:cNvCxnSpPr/>
          <p:nvPr/>
        </p:nvCxnSpPr>
        <p:spPr>
          <a:xfrm rot="10800000">
            <a:off x="616656" y="608083"/>
            <a:ext cx="11575344" cy="0"/>
          </a:xfrm>
          <a:prstGeom prst="straightConnector1">
            <a:avLst/>
          </a:prstGeom>
          <a:noFill/>
          <a:ln cap="flat" cmpd="sng" w="12700">
            <a:solidFill>
              <a:schemeClr val="lt1"/>
            </a:solidFill>
            <a:prstDash val="solid"/>
            <a:round/>
            <a:headEnd len="sm" w="sm" type="none"/>
            <a:tailEnd len="sm" w="sm" type="none"/>
          </a:ln>
        </p:spPr>
      </p:cxnSp>
      <p:sp>
        <p:nvSpPr>
          <p:cNvPr id="594" name="Google Shape;594;p40"/>
          <p:cNvSpPr/>
          <p:nvPr/>
        </p:nvSpPr>
        <p:spPr>
          <a:xfrm>
            <a:off x="533670"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595" name="Google Shape;595;p40"/>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596" name="Google Shape;596;p40"/>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sp>
        <p:nvSpPr>
          <p:cNvPr id="597" name="Google Shape;597;p40"/>
          <p:cNvSpPr/>
          <p:nvPr/>
        </p:nvSpPr>
        <p:spPr>
          <a:xfrm flipH="1">
            <a:off x="11606949"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598" name="Google Shape;598;p40"/>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3.2" showMasterSp="0">
  <p:cSld name="Presenters Divider 3.2">
    <p:spTree>
      <p:nvGrpSpPr>
        <p:cNvPr id="599" name="Shape 599"/>
        <p:cNvGrpSpPr/>
        <p:nvPr/>
      </p:nvGrpSpPr>
      <p:grpSpPr>
        <a:xfrm>
          <a:off x="0" y="0"/>
          <a:ext cx="0" cy="0"/>
          <a:chOff x="0" y="0"/>
          <a:chExt cx="0" cy="0"/>
        </a:xfrm>
      </p:grpSpPr>
      <p:pic>
        <p:nvPicPr>
          <p:cNvPr id="600" name="Google Shape;600;p41"/>
          <p:cNvPicPr preferRelativeResize="0"/>
          <p:nvPr/>
        </p:nvPicPr>
        <p:blipFill rotWithShape="1">
          <a:blip r:embed="rId2">
            <a:alphaModFix/>
          </a:blip>
          <a:srcRect b="0" l="0" r="0" t="0"/>
          <a:stretch/>
        </p:blipFill>
        <p:spPr>
          <a:xfrm>
            <a:off x="0" y="-414"/>
            <a:ext cx="12216385" cy="6858000"/>
          </a:xfrm>
          <a:prstGeom prst="rect">
            <a:avLst/>
          </a:prstGeom>
          <a:noFill/>
          <a:ln>
            <a:noFill/>
          </a:ln>
        </p:spPr>
      </p:pic>
      <p:sp>
        <p:nvSpPr>
          <p:cNvPr id="601" name="Google Shape;601;p41"/>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602" name="Google Shape;602;p41"/>
          <p:cNvPicPr preferRelativeResize="0"/>
          <p:nvPr/>
        </p:nvPicPr>
        <p:blipFill rotWithShape="1">
          <a:blip r:embed="rId3">
            <a:alphaModFix/>
          </a:blip>
          <a:srcRect b="0" l="0" r="0" t="0"/>
          <a:stretch/>
        </p:blipFill>
        <p:spPr>
          <a:xfrm>
            <a:off x="368425" y="6462763"/>
            <a:ext cx="365760" cy="291830"/>
          </a:xfrm>
          <a:prstGeom prst="rect">
            <a:avLst/>
          </a:prstGeom>
          <a:noFill/>
          <a:ln>
            <a:noFill/>
          </a:ln>
        </p:spPr>
      </p:pic>
      <p:sp>
        <p:nvSpPr>
          <p:cNvPr id="603" name="Google Shape;603;p41"/>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Arial"/>
                <a:ea typeface="Arial"/>
                <a:cs typeface="Arial"/>
                <a:sym typeface="Arial"/>
              </a:rPr>
              <a:t>   | </a:t>
            </a:r>
            <a:fld id="{00000000-1234-1234-1234-123412341234}" type="slidenum">
              <a:rPr b="0" i="0" lang="en-GB"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604" name="Google Shape;604;p41"/>
          <p:cNvSpPr txBox="1"/>
          <p:nvPr>
            <p:ph idx="1" type="body"/>
          </p:nvPr>
        </p:nvSpPr>
        <p:spPr>
          <a:xfrm>
            <a:off x="556890" y="1314783"/>
            <a:ext cx="9399909"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05" name="Google Shape;605;p41"/>
          <p:cNvSpPr txBox="1"/>
          <p:nvPr>
            <p:ph idx="2" type="body"/>
          </p:nvPr>
        </p:nvSpPr>
        <p:spPr>
          <a:xfrm>
            <a:off x="556890" y="2784995"/>
            <a:ext cx="9399909"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06" name="Google Shape;606;p41"/>
          <p:cNvSpPr txBox="1"/>
          <p:nvPr>
            <p:ph idx="3" type="body"/>
          </p:nvPr>
        </p:nvSpPr>
        <p:spPr>
          <a:xfrm>
            <a:off x="556890" y="1728243"/>
            <a:ext cx="9399909"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07" name="Google Shape;607;p41"/>
          <p:cNvSpPr txBox="1"/>
          <p:nvPr>
            <p:ph idx="4" type="body"/>
          </p:nvPr>
        </p:nvSpPr>
        <p:spPr>
          <a:xfrm>
            <a:off x="556890" y="3189491"/>
            <a:ext cx="9399909"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08" name="Google Shape;608;p41"/>
          <p:cNvSpPr txBox="1"/>
          <p:nvPr>
            <p:ph idx="5" type="body"/>
          </p:nvPr>
        </p:nvSpPr>
        <p:spPr>
          <a:xfrm>
            <a:off x="556890" y="4228313"/>
            <a:ext cx="9399909"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09" name="Google Shape;609;p41"/>
          <p:cNvSpPr txBox="1"/>
          <p:nvPr>
            <p:ph idx="6" type="body"/>
          </p:nvPr>
        </p:nvSpPr>
        <p:spPr>
          <a:xfrm>
            <a:off x="556890" y="4632809"/>
            <a:ext cx="9399909"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10" name="Google Shape;610;p41"/>
          <p:cNvSpPr/>
          <p:nvPr/>
        </p:nvSpPr>
        <p:spPr>
          <a:xfrm>
            <a:off x="533670" y="585223"/>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Clr>
                <a:srgbClr val="000000"/>
              </a:buClr>
              <a:buSzPts val="450"/>
              <a:buFont typeface="Arial"/>
              <a:buNone/>
            </a:pPr>
            <a:r>
              <a:t/>
            </a:r>
            <a:endParaRPr b="0" i="0" sz="450" u="none" cap="none" strike="noStrike">
              <a:solidFill>
                <a:schemeClr val="lt1"/>
              </a:solidFill>
              <a:latin typeface="Arial"/>
              <a:ea typeface="Arial"/>
              <a:cs typeface="Arial"/>
              <a:sym typeface="Arial"/>
            </a:endParaRPr>
          </a:p>
        </p:txBody>
      </p:sp>
      <p:cxnSp>
        <p:nvCxnSpPr>
          <p:cNvPr id="611" name="Google Shape;611;p41"/>
          <p:cNvCxnSpPr/>
          <p:nvPr/>
        </p:nvCxnSpPr>
        <p:spPr>
          <a:xfrm rot="10800000">
            <a:off x="3230" y="608083"/>
            <a:ext cx="495719" cy="0"/>
          </a:xfrm>
          <a:prstGeom prst="straightConnector1">
            <a:avLst/>
          </a:prstGeom>
          <a:noFill/>
          <a:ln cap="flat" cmpd="sng" w="12700">
            <a:solidFill>
              <a:schemeClr val="lt1"/>
            </a:solidFill>
            <a:prstDash val="solid"/>
            <a:round/>
            <a:headEnd len="sm" w="sm" type="none"/>
            <a:tailEnd len="sm" w="sm" type="none"/>
          </a:ln>
        </p:spPr>
      </p:cxnSp>
      <p:cxnSp>
        <p:nvCxnSpPr>
          <p:cNvPr id="612" name="Google Shape;612;p41"/>
          <p:cNvCxnSpPr/>
          <p:nvPr/>
        </p:nvCxnSpPr>
        <p:spPr>
          <a:xfrm rot="10800000">
            <a:off x="616656" y="608083"/>
            <a:ext cx="11575344" cy="0"/>
          </a:xfrm>
          <a:prstGeom prst="straightConnector1">
            <a:avLst/>
          </a:prstGeom>
          <a:noFill/>
          <a:ln cap="flat" cmpd="sng" w="12700">
            <a:solidFill>
              <a:schemeClr val="lt1"/>
            </a:solidFill>
            <a:prstDash val="solid"/>
            <a:round/>
            <a:headEnd len="sm" w="sm" type="none"/>
            <a:tailEnd len="sm" w="sm" type="none"/>
          </a:ln>
        </p:spPr>
      </p:cxnSp>
      <p:sp>
        <p:nvSpPr>
          <p:cNvPr id="613" name="Google Shape;613;p41"/>
          <p:cNvSpPr/>
          <p:nvPr/>
        </p:nvSpPr>
        <p:spPr>
          <a:xfrm>
            <a:off x="533670"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14" name="Google Shape;614;p41"/>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615" name="Google Shape;615;p41"/>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sp>
        <p:nvSpPr>
          <p:cNvPr id="616" name="Google Shape;616;p41"/>
          <p:cNvSpPr/>
          <p:nvPr/>
        </p:nvSpPr>
        <p:spPr>
          <a:xfrm flipH="1">
            <a:off x="11606949"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17" name="Google Shape;617;p41"/>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1 White" showMasterSp="0">
  <p:cSld name="Cover 1 White">
    <p:spTree>
      <p:nvGrpSpPr>
        <p:cNvPr id="41" name="Shape 41"/>
        <p:cNvGrpSpPr/>
        <p:nvPr/>
      </p:nvGrpSpPr>
      <p:grpSpPr>
        <a:xfrm>
          <a:off x="0" y="0"/>
          <a:ext cx="0" cy="0"/>
          <a:chOff x="0" y="0"/>
          <a:chExt cx="0" cy="0"/>
        </a:xfrm>
      </p:grpSpPr>
      <p:sp>
        <p:nvSpPr>
          <p:cNvPr id="42" name="Google Shape;42;p4"/>
          <p:cNvSpPr txBox="1"/>
          <p:nvPr>
            <p:ph type="title"/>
          </p:nvPr>
        </p:nvSpPr>
        <p:spPr>
          <a:xfrm>
            <a:off x="553082" y="0"/>
            <a:ext cx="10788321" cy="2533369"/>
          </a:xfrm>
          <a:prstGeom prst="rect">
            <a:avLst/>
          </a:prstGeom>
          <a:noFill/>
          <a:ln>
            <a:noFill/>
          </a:ln>
        </p:spPr>
        <p:txBody>
          <a:bodyPr anchorCtr="0" anchor="b" bIns="0" lIns="0" spcFirstLastPara="1" rIns="0" wrap="square" tIns="0">
            <a:normAutofit/>
          </a:bodyPr>
          <a:lstStyle>
            <a:lvl1pPr lvl="0" marR="0" rtl="0" algn="l">
              <a:lnSpc>
                <a:spcPct val="100000"/>
              </a:lnSpc>
              <a:spcBef>
                <a:spcPts val="0"/>
              </a:spcBef>
              <a:spcAft>
                <a:spcPts val="0"/>
              </a:spcAft>
              <a:buClr>
                <a:srgbClr val="0B3458"/>
              </a:buClr>
              <a:buSzPts val="3600"/>
              <a:buFont typeface="Arial"/>
              <a:buNone/>
              <a:defRPr b="1" i="0" sz="3600" u="none" cap="none" strike="noStrike">
                <a:solidFill>
                  <a:srgbClr val="0B345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3" name="Google Shape;43;p4"/>
          <p:cNvSpPr txBox="1"/>
          <p:nvPr>
            <p:ph idx="1" type="body"/>
          </p:nvPr>
        </p:nvSpPr>
        <p:spPr>
          <a:xfrm>
            <a:off x="566928" y="3553576"/>
            <a:ext cx="10788321" cy="716808"/>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rgbClr val="0B3458"/>
              </a:buClr>
              <a:buSzPts val="1800"/>
              <a:buFont typeface="Arial"/>
              <a:buNone/>
              <a:defRPr b="0" i="0" sz="1800" u="none" cap="none" strike="noStrike">
                <a:solidFill>
                  <a:srgbClr val="0B3458"/>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4" name="Google Shape;44;p4"/>
          <p:cNvSpPr txBox="1"/>
          <p:nvPr>
            <p:ph idx="2" type="body"/>
          </p:nvPr>
        </p:nvSpPr>
        <p:spPr>
          <a:xfrm>
            <a:off x="566928" y="4279392"/>
            <a:ext cx="10788321" cy="273605"/>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rgbClr val="0B3458"/>
              </a:buClr>
              <a:buSzPts val="1800"/>
              <a:buFont typeface="Arial"/>
              <a:buNone/>
              <a:defRPr b="0" i="0" sz="1800" u="none" cap="none" strike="noStrike">
                <a:solidFill>
                  <a:srgbClr val="0B3458"/>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5" name="Google Shape;45;p4"/>
          <p:cNvSpPr txBox="1"/>
          <p:nvPr>
            <p:ph idx="3" type="body"/>
          </p:nvPr>
        </p:nvSpPr>
        <p:spPr>
          <a:xfrm>
            <a:off x="566928" y="4553712"/>
            <a:ext cx="10788321" cy="403785"/>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rgbClr val="0B3458"/>
              </a:buClr>
              <a:buSzPts val="1800"/>
              <a:buFont typeface="Arial"/>
              <a:buNone/>
              <a:defRPr b="0" i="0" sz="1800" u="none" cap="none" strike="noStrike">
                <a:solidFill>
                  <a:srgbClr val="0B3458"/>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pic>
        <p:nvPicPr>
          <p:cNvPr id="46" name="Google Shape;46;p4"/>
          <p:cNvPicPr preferRelativeResize="0"/>
          <p:nvPr/>
        </p:nvPicPr>
        <p:blipFill rotWithShape="1">
          <a:blip r:embed="rId2">
            <a:alphaModFix/>
          </a:blip>
          <a:srcRect b="0" l="0" r="0" t="0"/>
          <a:stretch/>
        </p:blipFill>
        <p:spPr>
          <a:xfrm>
            <a:off x="567596" y="5193792"/>
            <a:ext cx="1189829" cy="951863"/>
          </a:xfrm>
          <a:prstGeom prst="rect">
            <a:avLst/>
          </a:prstGeom>
          <a:noFill/>
          <a:ln>
            <a:noFill/>
          </a:ln>
        </p:spPr>
      </p:pic>
      <p:sp>
        <p:nvSpPr>
          <p:cNvPr id="47" name="Google Shape;47;p4"/>
          <p:cNvSpPr txBox="1"/>
          <p:nvPr>
            <p:ph idx="4" type="body"/>
          </p:nvPr>
        </p:nvSpPr>
        <p:spPr>
          <a:xfrm>
            <a:off x="548639" y="2837138"/>
            <a:ext cx="10808208" cy="716808"/>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rgbClr val="0B3458"/>
              </a:buClr>
              <a:buSzPts val="1800"/>
              <a:buFont typeface="Arial"/>
              <a:buNone/>
              <a:defRPr b="1" i="0" sz="1800" u="none" cap="none" strike="noStrike">
                <a:solidFill>
                  <a:srgbClr val="0B3458"/>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3.3" showMasterSp="0">
  <p:cSld name="Presenters Divider 3.3">
    <p:spTree>
      <p:nvGrpSpPr>
        <p:cNvPr id="618" name="Shape 618"/>
        <p:cNvGrpSpPr/>
        <p:nvPr/>
      </p:nvGrpSpPr>
      <p:grpSpPr>
        <a:xfrm>
          <a:off x="0" y="0"/>
          <a:ext cx="0" cy="0"/>
          <a:chOff x="0" y="0"/>
          <a:chExt cx="0" cy="0"/>
        </a:xfrm>
      </p:grpSpPr>
      <p:pic>
        <p:nvPicPr>
          <p:cNvPr id="619" name="Google Shape;619;p42"/>
          <p:cNvPicPr preferRelativeResize="0"/>
          <p:nvPr/>
        </p:nvPicPr>
        <p:blipFill rotWithShape="1">
          <a:blip r:embed="rId2">
            <a:alphaModFix/>
          </a:blip>
          <a:srcRect b="0" l="0" r="0" t="0"/>
          <a:stretch/>
        </p:blipFill>
        <p:spPr>
          <a:xfrm>
            <a:off x="0" y="0"/>
            <a:ext cx="12192000" cy="6857999"/>
          </a:xfrm>
          <a:prstGeom prst="rect">
            <a:avLst/>
          </a:prstGeom>
          <a:noFill/>
          <a:ln>
            <a:noFill/>
          </a:ln>
        </p:spPr>
      </p:pic>
      <p:sp>
        <p:nvSpPr>
          <p:cNvPr id="620" name="Google Shape;620;p42"/>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621" name="Google Shape;621;p42"/>
          <p:cNvPicPr preferRelativeResize="0"/>
          <p:nvPr/>
        </p:nvPicPr>
        <p:blipFill rotWithShape="1">
          <a:blip r:embed="rId3">
            <a:alphaModFix/>
          </a:blip>
          <a:srcRect b="0" l="0" r="0" t="0"/>
          <a:stretch/>
        </p:blipFill>
        <p:spPr>
          <a:xfrm>
            <a:off x="368425" y="6462763"/>
            <a:ext cx="365760" cy="291830"/>
          </a:xfrm>
          <a:prstGeom prst="rect">
            <a:avLst/>
          </a:prstGeom>
          <a:noFill/>
          <a:ln>
            <a:noFill/>
          </a:ln>
        </p:spPr>
      </p:pic>
      <p:sp>
        <p:nvSpPr>
          <p:cNvPr id="622" name="Google Shape;622;p42"/>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Arial"/>
                <a:ea typeface="Arial"/>
                <a:cs typeface="Arial"/>
                <a:sym typeface="Arial"/>
              </a:rPr>
              <a:t>   | </a:t>
            </a:r>
            <a:fld id="{00000000-1234-1234-1234-123412341234}" type="slidenum">
              <a:rPr b="0" i="0" lang="en-GB"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623" name="Google Shape;623;p42"/>
          <p:cNvSpPr txBox="1"/>
          <p:nvPr>
            <p:ph idx="1" type="body"/>
          </p:nvPr>
        </p:nvSpPr>
        <p:spPr>
          <a:xfrm>
            <a:off x="556890" y="1314783"/>
            <a:ext cx="9399909"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24" name="Google Shape;624;p42"/>
          <p:cNvSpPr txBox="1"/>
          <p:nvPr>
            <p:ph idx="2" type="body"/>
          </p:nvPr>
        </p:nvSpPr>
        <p:spPr>
          <a:xfrm>
            <a:off x="556890" y="2784995"/>
            <a:ext cx="9399909"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25" name="Google Shape;625;p42"/>
          <p:cNvSpPr txBox="1"/>
          <p:nvPr>
            <p:ph idx="3" type="body"/>
          </p:nvPr>
        </p:nvSpPr>
        <p:spPr>
          <a:xfrm>
            <a:off x="556890" y="1728243"/>
            <a:ext cx="9399909"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26" name="Google Shape;626;p42"/>
          <p:cNvSpPr txBox="1"/>
          <p:nvPr>
            <p:ph idx="4" type="body"/>
          </p:nvPr>
        </p:nvSpPr>
        <p:spPr>
          <a:xfrm>
            <a:off x="556890" y="3189491"/>
            <a:ext cx="9399909"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27" name="Google Shape;627;p42"/>
          <p:cNvSpPr txBox="1"/>
          <p:nvPr>
            <p:ph idx="5" type="body"/>
          </p:nvPr>
        </p:nvSpPr>
        <p:spPr>
          <a:xfrm>
            <a:off x="556890" y="4228313"/>
            <a:ext cx="9399909"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28" name="Google Shape;628;p42"/>
          <p:cNvSpPr txBox="1"/>
          <p:nvPr>
            <p:ph idx="6" type="body"/>
          </p:nvPr>
        </p:nvSpPr>
        <p:spPr>
          <a:xfrm>
            <a:off x="556890" y="4632809"/>
            <a:ext cx="9399909"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29" name="Google Shape;629;p42"/>
          <p:cNvSpPr/>
          <p:nvPr/>
        </p:nvSpPr>
        <p:spPr>
          <a:xfrm>
            <a:off x="533670" y="585223"/>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Clr>
                <a:srgbClr val="000000"/>
              </a:buClr>
              <a:buSzPts val="450"/>
              <a:buFont typeface="Arial"/>
              <a:buNone/>
            </a:pPr>
            <a:r>
              <a:t/>
            </a:r>
            <a:endParaRPr b="0" i="0" sz="450" u="none" cap="none" strike="noStrike">
              <a:solidFill>
                <a:schemeClr val="lt1"/>
              </a:solidFill>
              <a:latin typeface="Arial"/>
              <a:ea typeface="Arial"/>
              <a:cs typeface="Arial"/>
              <a:sym typeface="Arial"/>
            </a:endParaRPr>
          </a:p>
        </p:txBody>
      </p:sp>
      <p:cxnSp>
        <p:nvCxnSpPr>
          <p:cNvPr id="630" name="Google Shape;630;p42"/>
          <p:cNvCxnSpPr/>
          <p:nvPr/>
        </p:nvCxnSpPr>
        <p:spPr>
          <a:xfrm rot="10800000">
            <a:off x="3230" y="608083"/>
            <a:ext cx="495719" cy="0"/>
          </a:xfrm>
          <a:prstGeom prst="straightConnector1">
            <a:avLst/>
          </a:prstGeom>
          <a:noFill/>
          <a:ln cap="flat" cmpd="sng" w="12700">
            <a:solidFill>
              <a:schemeClr val="lt1"/>
            </a:solidFill>
            <a:prstDash val="solid"/>
            <a:round/>
            <a:headEnd len="sm" w="sm" type="none"/>
            <a:tailEnd len="sm" w="sm" type="none"/>
          </a:ln>
        </p:spPr>
      </p:cxnSp>
      <p:cxnSp>
        <p:nvCxnSpPr>
          <p:cNvPr id="631" name="Google Shape;631;p42"/>
          <p:cNvCxnSpPr/>
          <p:nvPr/>
        </p:nvCxnSpPr>
        <p:spPr>
          <a:xfrm rot="10800000">
            <a:off x="616656" y="608083"/>
            <a:ext cx="11575344" cy="0"/>
          </a:xfrm>
          <a:prstGeom prst="straightConnector1">
            <a:avLst/>
          </a:prstGeom>
          <a:noFill/>
          <a:ln cap="flat" cmpd="sng" w="12700">
            <a:solidFill>
              <a:schemeClr val="lt1"/>
            </a:solidFill>
            <a:prstDash val="solid"/>
            <a:round/>
            <a:headEnd len="sm" w="sm" type="none"/>
            <a:tailEnd len="sm" w="sm" type="none"/>
          </a:ln>
        </p:spPr>
      </p:cxnSp>
      <p:sp>
        <p:nvSpPr>
          <p:cNvPr id="632" name="Google Shape;632;p42"/>
          <p:cNvSpPr/>
          <p:nvPr/>
        </p:nvSpPr>
        <p:spPr>
          <a:xfrm>
            <a:off x="533670"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33" name="Google Shape;633;p42"/>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634" name="Google Shape;634;p42"/>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sp>
        <p:nvSpPr>
          <p:cNvPr id="635" name="Google Shape;635;p42"/>
          <p:cNvSpPr/>
          <p:nvPr/>
        </p:nvSpPr>
        <p:spPr>
          <a:xfrm flipH="1">
            <a:off x="11606949"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36" name="Google Shape;636;p42"/>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3.4" showMasterSp="0">
  <p:cSld name="Presenters Divider 3.4">
    <p:spTree>
      <p:nvGrpSpPr>
        <p:cNvPr id="637" name="Shape 637"/>
        <p:cNvGrpSpPr/>
        <p:nvPr/>
      </p:nvGrpSpPr>
      <p:grpSpPr>
        <a:xfrm>
          <a:off x="0" y="0"/>
          <a:ext cx="0" cy="0"/>
          <a:chOff x="0" y="0"/>
          <a:chExt cx="0" cy="0"/>
        </a:xfrm>
      </p:grpSpPr>
      <p:pic>
        <p:nvPicPr>
          <p:cNvPr id="638" name="Google Shape;638;p43"/>
          <p:cNvPicPr preferRelativeResize="0"/>
          <p:nvPr/>
        </p:nvPicPr>
        <p:blipFill rotWithShape="1">
          <a:blip r:embed="rId2">
            <a:alphaModFix/>
          </a:blip>
          <a:srcRect b="0" l="0" r="0" t="0"/>
          <a:stretch/>
        </p:blipFill>
        <p:spPr>
          <a:xfrm>
            <a:off x="0" y="0"/>
            <a:ext cx="12192000" cy="6857999"/>
          </a:xfrm>
          <a:prstGeom prst="rect">
            <a:avLst/>
          </a:prstGeom>
          <a:noFill/>
          <a:ln>
            <a:noFill/>
          </a:ln>
        </p:spPr>
      </p:pic>
      <p:sp>
        <p:nvSpPr>
          <p:cNvPr id="639" name="Google Shape;639;p43"/>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640" name="Google Shape;640;p43"/>
          <p:cNvPicPr preferRelativeResize="0"/>
          <p:nvPr/>
        </p:nvPicPr>
        <p:blipFill rotWithShape="1">
          <a:blip r:embed="rId3">
            <a:alphaModFix/>
          </a:blip>
          <a:srcRect b="0" l="0" r="0" t="0"/>
          <a:stretch/>
        </p:blipFill>
        <p:spPr>
          <a:xfrm>
            <a:off x="368425" y="6462763"/>
            <a:ext cx="365760" cy="291830"/>
          </a:xfrm>
          <a:prstGeom prst="rect">
            <a:avLst/>
          </a:prstGeom>
          <a:noFill/>
          <a:ln>
            <a:noFill/>
          </a:ln>
        </p:spPr>
      </p:pic>
      <p:sp>
        <p:nvSpPr>
          <p:cNvPr id="641" name="Google Shape;641;p43"/>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Arial"/>
                <a:ea typeface="Arial"/>
                <a:cs typeface="Arial"/>
                <a:sym typeface="Arial"/>
              </a:rPr>
              <a:t>   | </a:t>
            </a:r>
            <a:fld id="{00000000-1234-1234-1234-123412341234}" type="slidenum">
              <a:rPr b="0" i="0" lang="en-GB"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642" name="Google Shape;642;p43"/>
          <p:cNvSpPr txBox="1"/>
          <p:nvPr>
            <p:ph idx="1" type="body"/>
          </p:nvPr>
        </p:nvSpPr>
        <p:spPr>
          <a:xfrm>
            <a:off x="556890" y="1314783"/>
            <a:ext cx="9399909"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43" name="Google Shape;643;p43"/>
          <p:cNvSpPr txBox="1"/>
          <p:nvPr>
            <p:ph idx="2" type="body"/>
          </p:nvPr>
        </p:nvSpPr>
        <p:spPr>
          <a:xfrm>
            <a:off x="556890" y="2784995"/>
            <a:ext cx="9399909"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44" name="Google Shape;644;p43"/>
          <p:cNvSpPr txBox="1"/>
          <p:nvPr>
            <p:ph idx="3" type="body"/>
          </p:nvPr>
        </p:nvSpPr>
        <p:spPr>
          <a:xfrm>
            <a:off x="556890" y="1728243"/>
            <a:ext cx="9399909"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45" name="Google Shape;645;p43"/>
          <p:cNvSpPr txBox="1"/>
          <p:nvPr>
            <p:ph idx="4" type="body"/>
          </p:nvPr>
        </p:nvSpPr>
        <p:spPr>
          <a:xfrm>
            <a:off x="556890" y="3189491"/>
            <a:ext cx="9399909"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46" name="Google Shape;646;p43"/>
          <p:cNvSpPr txBox="1"/>
          <p:nvPr>
            <p:ph idx="5" type="body"/>
          </p:nvPr>
        </p:nvSpPr>
        <p:spPr>
          <a:xfrm>
            <a:off x="556890" y="4228313"/>
            <a:ext cx="9399909"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47" name="Google Shape;647;p43"/>
          <p:cNvSpPr txBox="1"/>
          <p:nvPr>
            <p:ph idx="6" type="body"/>
          </p:nvPr>
        </p:nvSpPr>
        <p:spPr>
          <a:xfrm>
            <a:off x="556890" y="4632809"/>
            <a:ext cx="9399909"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48" name="Google Shape;648;p43"/>
          <p:cNvSpPr/>
          <p:nvPr/>
        </p:nvSpPr>
        <p:spPr>
          <a:xfrm>
            <a:off x="533670" y="585223"/>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Clr>
                <a:srgbClr val="000000"/>
              </a:buClr>
              <a:buSzPts val="450"/>
              <a:buFont typeface="Arial"/>
              <a:buNone/>
            </a:pPr>
            <a:r>
              <a:t/>
            </a:r>
            <a:endParaRPr b="0" i="0" sz="450" u="none" cap="none" strike="noStrike">
              <a:solidFill>
                <a:schemeClr val="lt1"/>
              </a:solidFill>
              <a:latin typeface="Arial"/>
              <a:ea typeface="Arial"/>
              <a:cs typeface="Arial"/>
              <a:sym typeface="Arial"/>
            </a:endParaRPr>
          </a:p>
        </p:txBody>
      </p:sp>
      <p:cxnSp>
        <p:nvCxnSpPr>
          <p:cNvPr id="649" name="Google Shape;649;p43"/>
          <p:cNvCxnSpPr/>
          <p:nvPr/>
        </p:nvCxnSpPr>
        <p:spPr>
          <a:xfrm rot="10800000">
            <a:off x="3230" y="608083"/>
            <a:ext cx="495719" cy="0"/>
          </a:xfrm>
          <a:prstGeom prst="straightConnector1">
            <a:avLst/>
          </a:prstGeom>
          <a:noFill/>
          <a:ln cap="flat" cmpd="sng" w="12700">
            <a:solidFill>
              <a:schemeClr val="lt1"/>
            </a:solidFill>
            <a:prstDash val="solid"/>
            <a:round/>
            <a:headEnd len="sm" w="sm" type="none"/>
            <a:tailEnd len="sm" w="sm" type="none"/>
          </a:ln>
        </p:spPr>
      </p:cxnSp>
      <p:cxnSp>
        <p:nvCxnSpPr>
          <p:cNvPr id="650" name="Google Shape;650;p43"/>
          <p:cNvCxnSpPr/>
          <p:nvPr/>
        </p:nvCxnSpPr>
        <p:spPr>
          <a:xfrm rot="10800000">
            <a:off x="616656" y="608083"/>
            <a:ext cx="11575344" cy="0"/>
          </a:xfrm>
          <a:prstGeom prst="straightConnector1">
            <a:avLst/>
          </a:prstGeom>
          <a:noFill/>
          <a:ln cap="flat" cmpd="sng" w="12700">
            <a:solidFill>
              <a:schemeClr val="lt1"/>
            </a:solidFill>
            <a:prstDash val="solid"/>
            <a:round/>
            <a:headEnd len="sm" w="sm" type="none"/>
            <a:tailEnd len="sm" w="sm" type="none"/>
          </a:ln>
        </p:spPr>
      </p:cxnSp>
      <p:sp>
        <p:nvSpPr>
          <p:cNvPr id="651" name="Google Shape;651;p43"/>
          <p:cNvSpPr/>
          <p:nvPr/>
        </p:nvSpPr>
        <p:spPr>
          <a:xfrm>
            <a:off x="533670"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52" name="Google Shape;652;p43"/>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653" name="Google Shape;653;p43"/>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sp>
        <p:nvSpPr>
          <p:cNvPr id="654" name="Google Shape;654;p43"/>
          <p:cNvSpPr/>
          <p:nvPr/>
        </p:nvSpPr>
        <p:spPr>
          <a:xfrm flipH="1">
            <a:off x="11606949"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55" name="Google Shape;655;p43"/>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3.5" showMasterSp="0">
  <p:cSld name="Presenters Divider 3.5">
    <p:spTree>
      <p:nvGrpSpPr>
        <p:cNvPr id="656" name="Shape 656"/>
        <p:cNvGrpSpPr/>
        <p:nvPr/>
      </p:nvGrpSpPr>
      <p:grpSpPr>
        <a:xfrm>
          <a:off x="0" y="0"/>
          <a:ext cx="0" cy="0"/>
          <a:chOff x="0" y="0"/>
          <a:chExt cx="0" cy="0"/>
        </a:xfrm>
      </p:grpSpPr>
      <p:pic>
        <p:nvPicPr>
          <p:cNvPr id="657" name="Google Shape;657;p44"/>
          <p:cNvPicPr preferRelativeResize="0"/>
          <p:nvPr/>
        </p:nvPicPr>
        <p:blipFill rotWithShape="1">
          <a:blip r:embed="rId2">
            <a:alphaModFix/>
          </a:blip>
          <a:srcRect b="0" l="0" r="0" t="0"/>
          <a:stretch/>
        </p:blipFill>
        <p:spPr>
          <a:xfrm>
            <a:off x="0" y="0"/>
            <a:ext cx="12192000" cy="6857999"/>
          </a:xfrm>
          <a:prstGeom prst="rect">
            <a:avLst/>
          </a:prstGeom>
          <a:noFill/>
          <a:ln>
            <a:noFill/>
          </a:ln>
        </p:spPr>
      </p:pic>
      <p:sp>
        <p:nvSpPr>
          <p:cNvPr id="658" name="Google Shape;658;p44"/>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659" name="Google Shape;659;p44"/>
          <p:cNvPicPr preferRelativeResize="0"/>
          <p:nvPr/>
        </p:nvPicPr>
        <p:blipFill rotWithShape="1">
          <a:blip r:embed="rId3">
            <a:alphaModFix/>
          </a:blip>
          <a:srcRect b="0" l="0" r="0" t="0"/>
          <a:stretch/>
        </p:blipFill>
        <p:spPr>
          <a:xfrm>
            <a:off x="368425" y="6462763"/>
            <a:ext cx="365760" cy="291830"/>
          </a:xfrm>
          <a:prstGeom prst="rect">
            <a:avLst/>
          </a:prstGeom>
          <a:noFill/>
          <a:ln>
            <a:noFill/>
          </a:ln>
        </p:spPr>
      </p:pic>
      <p:sp>
        <p:nvSpPr>
          <p:cNvPr id="660" name="Google Shape;660;p44"/>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Arial"/>
                <a:ea typeface="Arial"/>
                <a:cs typeface="Arial"/>
                <a:sym typeface="Arial"/>
              </a:rPr>
              <a:t>   | </a:t>
            </a:r>
            <a:fld id="{00000000-1234-1234-1234-123412341234}" type="slidenum">
              <a:rPr b="0" i="0" lang="en-GB"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661" name="Google Shape;661;p44"/>
          <p:cNvSpPr txBox="1"/>
          <p:nvPr>
            <p:ph idx="1" type="body"/>
          </p:nvPr>
        </p:nvSpPr>
        <p:spPr>
          <a:xfrm>
            <a:off x="556890" y="1314783"/>
            <a:ext cx="9399909"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62" name="Google Shape;662;p44"/>
          <p:cNvSpPr txBox="1"/>
          <p:nvPr>
            <p:ph idx="2" type="body"/>
          </p:nvPr>
        </p:nvSpPr>
        <p:spPr>
          <a:xfrm>
            <a:off x="556890" y="2784995"/>
            <a:ext cx="9399909"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63" name="Google Shape;663;p44"/>
          <p:cNvSpPr txBox="1"/>
          <p:nvPr>
            <p:ph idx="3" type="body"/>
          </p:nvPr>
        </p:nvSpPr>
        <p:spPr>
          <a:xfrm>
            <a:off x="556890" y="1728243"/>
            <a:ext cx="9399909"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64" name="Google Shape;664;p44"/>
          <p:cNvSpPr txBox="1"/>
          <p:nvPr>
            <p:ph idx="4" type="body"/>
          </p:nvPr>
        </p:nvSpPr>
        <p:spPr>
          <a:xfrm>
            <a:off x="556890" y="3189491"/>
            <a:ext cx="9399909"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65" name="Google Shape;665;p44"/>
          <p:cNvSpPr txBox="1"/>
          <p:nvPr>
            <p:ph idx="5" type="body"/>
          </p:nvPr>
        </p:nvSpPr>
        <p:spPr>
          <a:xfrm>
            <a:off x="556890" y="4228313"/>
            <a:ext cx="9399909"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66" name="Google Shape;666;p44"/>
          <p:cNvSpPr txBox="1"/>
          <p:nvPr>
            <p:ph idx="6" type="body"/>
          </p:nvPr>
        </p:nvSpPr>
        <p:spPr>
          <a:xfrm>
            <a:off x="556890" y="4632809"/>
            <a:ext cx="9399909"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67" name="Google Shape;667;p44"/>
          <p:cNvSpPr/>
          <p:nvPr/>
        </p:nvSpPr>
        <p:spPr>
          <a:xfrm>
            <a:off x="533670" y="585223"/>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Clr>
                <a:srgbClr val="000000"/>
              </a:buClr>
              <a:buSzPts val="450"/>
              <a:buFont typeface="Arial"/>
              <a:buNone/>
            </a:pPr>
            <a:r>
              <a:t/>
            </a:r>
            <a:endParaRPr b="0" i="0" sz="450" u="none" cap="none" strike="noStrike">
              <a:solidFill>
                <a:schemeClr val="lt1"/>
              </a:solidFill>
              <a:latin typeface="Arial"/>
              <a:ea typeface="Arial"/>
              <a:cs typeface="Arial"/>
              <a:sym typeface="Arial"/>
            </a:endParaRPr>
          </a:p>
        </p:txBody>
      </p:sp>
      <p:cxnSp>
        <p:nvCxnSpPr>
          <p:cNvPr id="668" name="Google Shape;668;p44"/>
          <p:cNvCxnSpPr/>
          <p:nvPr/>
        </p:nvCxnSpPr>
        <p:spPr>
          <a:xfrm rot="10800000">
            <a:off x="3230" y="608083"/>
            <a:ext cx="495719" cy="0"/>
          </a:xfrm>
          <a:prstGeom prst="straightConnector1">
            <a:avLst/>
          </a:prstGeom>
          <a:noFill/>
          <a:ln cap="flat" cmpd="sng" w="12700">
            <a:solidFill>
              <a:schemeClr val="lt1"/>
            </a:solidFill>
            <a:prstDash val="solid"/>
            <a:round/>
            <a:headEnd len="sm" w="sm" type="none"/>
            <a:tailEnd len="sm" w="sm" type="none"/>
          </a:ln>
        </p:spPr>
      </p:cxnSp>
      <p:cxnSp>
        <p:nvCxnSpPr>
          <p:cNvPr id="669" name="Google Shape;669;p44"/>
          <p:cNvCxnSpPr/>
          <p:nvPr/>
        </p:nvCxnSpPr>
        <p:spPr>
          <a:xfrm rot="10800000">
            <a:off x="616656" y="608083"/>
            <a:ext cx="11575344" cy="0"/>
          </a:xfrm>
          <a:prstGeom prst="straightConnector1">
            <a:avLst/>
          </a:prstGeom>
          <a:noFill/>
          <a:ln cap="flat" cmpd="sng" w="12700">
            <a:solidFill>
              <a:schemeClr val="lt1"/>
            </a:solidFill>
            <a:prstDash val="solid"/>
            <a:round/>
            <a:headEnd len="sm" w="sm" type="none"/>
            <a:tailEnd len="sm" w="sm" type="none"/>
          </a:ln>
        </p:spPr>
      </p:cxnSp>
      <p:sp>
        <p:nvSpPr>
          <p:cNvPr id="670" name="Google Shape;670;p44"/>
          <p:cNvSpPr/>
          <p:nvPr/>
        </p:nvSpPr>
        <p:spPr>
          <a:xfrm>
            <a:off x="533670"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71" name="Google Shape;671;p44"/>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672" name="Google Shape;672;p44"/>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sp>
        <p:nvSpPr>
          <p:cNvPr id="673" name="Google Shape;673;p44"/>
          <p:cNvSpPr/>
          <p:nvPr/>
        </p:nvSpPr>
        <p:spPr>
          <a:xfrm flipH="1">
            <a:off x="11606949"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74" name="Google Shape;674;p44"/>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3.6" showMasterSp="0">
  <p:cSld name="Presenters Divider 3.6">
    <p:spTree>
      <p:nvGrpSpPr>
        <p:cNvPr id="675" name="Shape 675"/>
        <p:cNvGrpSpPr/>
        <p:nvPr/>
      </p:nvGrpSpPr>
      <p:grpSpPr>
        <a:xfrm>
          <a:off x="0" y="0"/>
          <a:ext cx="0" cy="0"/>
          <a:chOff x="0" y="0"/>
          <a:chExt cx="0" cy="0"/>
        </a:xfrm>
      </p:grpSpPr>
      <p:pic>
        <p:nvPicPr>
          <p:cNvPr id="676" name="Google Shape;676;p45"/>
          <p:cNvPicPr preferRelativeResize="0"/>
          <p:nvPr/>
        </p:nvPicPr>
        <p:blipFill rotWithShape="1">
          <a:blip r:embed="rId2">
            <a:alphaModFix/>
          </a:blip>
          <a:srcRect b="0" l="0" r="0" t="0"/>
          <a:stretch/>
        </p:blipFill>
        <p:spPr>
          <a:xfrm>
            <a:off x="0" y="0"/>
            <a:ext cx="12192000" cy="6857999"/>
          </a:xfrm>
          <a:prstGeom prst="rect">
            <a:avLst/>
          </a:prstGeom>
          <a:noFill/>
          <a:ln>
            <a:noFill/>
          </a:ln>
        </p:spPr>
      </p:pic>
      <p:sp>
        <p:nvSpPr>
          <p:cNvPr id="677" name="Google Shape;677;p45"/>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678" name="Google Shape;678;p45"/>
          <p:cNvPicPr preferRelativeResize="0"/>
          <p:nvPr/>
        </p:nvPicPr>
        <p:blipFill rotWithShape="1">
          <a:blip r:embed="rId3">
            <a:alphaModFix/>
          </a:blip>
          <a:srcRect b="0" l="0" r="0" t="0"/>
          <a:stretch/>
        </p:blipFill>
        <p:spPr>
          <a:xfrm>
            <a:off x="368425" y="6462763"/>
            <a:ext cx="365760" cy="291830"/>
          </a:xfrm>
          <a:prstGeom prst="rect">
            <a:avLst/>
          </a:prstGeom>
          <a:noFill/>
          <a:ln>
            <a:noFill/>
          </a:ln>
        </p:spPr>
      </p:pic>
      <p:sp>
        <p:nvSpPr>
          <p:cNvPr id="679" name="Google Shape;679;p45"/>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Arial"/>
                <a:ea typeface="Arial"/>
                <a:cs typeface="Arial"/>
                <a:sym typeface="Arial"/>
              </a:rPr>
              <a:t>   | </a:t>
            </a:r>
            <a:fld id="{00000000-1234-1234-1234-123412341234}" type="slidenum">
              <a:rPr b="0" i="0" lang="en-GB"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680" name="Google Shape;680;p45"/>
          <p:cNvSpPr txBox="1"/>
          <p:nvPr>
            <p:ph idx="1" type="body"/>
          </p:nvPr>
        </p:nvSpPr>
        <p:spPr>
          <a:xfrm>
            <a:off x="556890" y="1314783"/>
            <a:ext cx="9399909"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81" name="Google Shape;681;p45"/>
          <p:cNvSpPr txBox="1"/>
          <p:nvPr>
            <p:ph idx="2" type="body"/>
          </p:nvPr>
        </p:nvSpPr>
        <p:spPr>
          <a:xfrm>
            <a:off x="556890" y="2784995"/>
            <a:ext cx="9399909"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82" name="Google Shape;682;p45"/>
          <p:cNvSpPr txBox="1"/>
          <p:nvPr>
            <p:ph idx="3" type="body"/>
          </p:nvPr>
        </p:nvSpPr>
        <p:spPr>
          <a:xfrm>
            <a:off x="556890" y="1728243"/>
            <a:ext cx="9399909"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83" name="Google Shape;683;p45"/>
          <p:cNvSpPr txBox="1"/>
          <p:nvPr>
            <p:ph idx="4" type="body"/>
          </p:nvPr>
        </p:nvSpPr>
        <p:spPr>
          <a:xfrm>
            <a:off x="556890" y="3189491"/>
            <a:ext cx="9399909"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84" name="Google Shape;684;p45"/>
          <p:cNvSpPr txBox="1"/>
          <p:nvPr>
            <p:ph idx="5" type="body"/>
          </p:nvPr>
        </p:nvSpPr>
        <p:spPr>
          <a:xfrm>
            <a:off x="556890" y="4228313"/>
            <a:ext cx="9399909"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85" name="Google Shape;685;p45"/>
          <p:cNvSpPr txBox="1"/>
          <p:nvPr>
            <p:ph idx="6" type="body"/>
          </p:nvPr>
        </p:nvSpPr>
        <p:spPr>
          <a:xfrm>
            <a:off x="556890" y="4632809"/>
            <a:ext cx="9399909"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86" name="Google Shape;686;p45"/>
          <p:cNvSpPr/>
          <p:nvPr/>
        </p:nvSpPr>
        <p:spPr>
          <a:xfrm>
            <a:off x="533670" y="585223"/>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Clr>
                <a:srgbClr val="000000"/>
              </a:buClr>
              <a:buSzPts val="450"/>
              <a:buFont typeface="Arial"/>
              <a:buNone/>
            </a:pPr>
            <a:r>
              <a:t/>
            </a:r>
            <a:endParaRPr b="0" i="0" sz="450" u="none" cap="none" strike="noStrike">
              <a:solidFill>
                <a:schemeClr val="lt1"/>
              </a:solidFill>
              <a:latin typeface="Arial"/>
              <a:ea typeface="Arial"/>
              <a:cs typeface="Arial"/>
              <a:sym typeface="Arial"/>
            </a:endParaRPr>
          </a:p>
        </p:txBody>
      </p:sp>
      <p:cxnSp>
        <p:nvCxnSpPr>
          <p:cNvPr id="687" name="Google Shape;687;p45"/>
          <p:cNvCxnSpPr/>
          <p:nvPr/>
        </p:nvCxnSpPr>
        <p:spPr>
          <a:xfrm rot="10800000">
            <a:off x="3230" y="608083"/>
            <a:ext cx="495719" cy="0"/>
          </a:xfrm>
          <a:prstGeom prst="straightConnector1">
            <a:avLst/>
          </a:prstGeom>
          <a:noFill/>
          <a:ln cap="flat" cmpd="sng" w="12700">
            <a:solidFill>
              <a:schemeClr val="lt1"/>
            </a:solidFill>
            <a:prstDash val="solid"/>
            <a:round/>
            <a:headEnd len="sm" w="sm" type="none"/>
            <a:tailEnd len="sm" w="sm" type="none"/>
          </a:ln>
        </p:spPr>
      </p:cxnSp>
      <p:cxnSp>
        <p:nvCxnSpPr>
          <p:cNvPr id="688" name="Google Shape;688;p45"/>
          <p:cNvCxnSpPr/>
          <p:nvPr/>
        </p:nvCxnSpPr>
        <p:spPr>
          <a:xfrm rot="10800000">
            <a:off x="616656" y="608083"/>
            <a:ext cx="11575344" cy="0"/>
          </a:xfrm>
          <a:prstGeom prst="straightConnector1">
            <a:avLst/>
          </a:prstGeom>
          <a:noFill/>
          <a:ln cap="flat" cmpd="sng" w="12700">
            <a:solidFill>
              <a:schemeClr val="lt1"/>
            </a:solidFill>
            <a:prstDash val="solid"/>
            <a:round/>
            <a:headEnd len="sm" w="sm" type="none"/>
            <a:tailEnd len="sm" w="sm" type="none"/>
          </a:ln>
        </p:spPr>
      </p:cxnSp>
      <p:sp>
        <p:nvSpPr>
          <p:cNvPr id="689" name="Google Shape;689;p45"/>
          <p:cNvSpPr/>
          <p:nvPr/>
        </p:nvSpPr>
        <p:spPr>
          <a:xfrm>
            <a:off x="533670"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90" name="Google Shape;690;p45"/>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691" name="Google Shape;691;p45"/>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sp>
        <p:nvSpPr>
          <p:cNvPr id="692" name="Google Shape;692;p45"/>
          <p:cNvSpPr/>
          <p:nvPr/>
        </p:nvSpPr>
        <p:spPr>
          <a:xfrm flipH="1">
            <a:off x="11606949"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93" name="Google Shape;693;p45"/>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3.7" showMasterSp="0">
  <p:cSld name="Presenters Divider 3.7">
    <p:spTree>
      <p:nvGrpSpPr>
        <p:cNvPr id="694" name="Shape 694"/>
        <p:cNvGrpSpPr/>
        <p:nvPr/>
      </p:nvGrpSpPr>
      <p:grpSpPr>
        <a:xfrm>
          <a:off x="0" y="0"/>
          <a:ext cx="0" cy="0"/>
          <a:chOff x="0" y="0"/>
          <a:chExt cx="0" cy="0"/>
        </a:xfrm>
      </p:grpSpPr>
      <p:pic>
        <p:nvPicPr>
          <p:cNvPr id="695" name="Google Shape;695;p46"/>
          <p:cNvPicPr preferRelativeResize="0"/>
          <p:nvPr/>
        </p:nvPicPr>
        <p:blipFill rotWithShape="1">
          <a:blip r:embed="rId2">
            <a:alphaModFix/>
          </a:blip>
          <a:srcRect b="0" l="0" r="0" t="0"/>
          <a:stretch/>
        </p:blipFill>
        <p:spPr>
          <a:xfrm>
            <a:off x="0" y="0"/>
            <a:ext cx="12192000" cy="6857999"/>
          </a:xfrm>
          <a:prstGeom prst="rect">
            <a:avLst/>
          </a:prstGeom>
          <a:noFill/>
          <a:ln>
            <a:noFill/>
          </a:ln>
        </p:spPr>
      </p:pic>
      <p:sp>
        <p:nvSpPr>
          <p:cNvPr id="696" name="Google Shape;696;p46"/>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697" name="Google Shape;697;p46"/>
          <p:cNvPicPr preferRelativeResize="0"/>
          <p:nvPr/>
        </p:nvPicPr>
        <p:blipFill rotWithShape="1">
          <a:blip r:embed="rId3">
            <a:alphaModFix/>
          </a:blip>
          <a:srcRect b="0" l="0" r="0" t="0"/>
          <a:stretch/>
        </p:blipFill>
        <p:spPr>
          <a:xfrm>
            <a:off x="368425" y="6462763"/>
            <a:ext cx="365760" cy="291830"/>
          </a:xfrm>
          <a:prstGeom prst="rect">
            <a:avLst/>
          </a:prstGeom>
          <a:noFill/>
          <a:ln>
            <a:noFill/>
          </a:ln>
        </p:spPr>
      </p:pic>
      <p:sp>
        <p:nvSpPr>
          <p:cNvPr id="698" name="Google Shape;698;p46"/>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Arial"/>
                <a:ea typeface="Arial"/>
                <a:cs typeface="Arial"/>
                <a:sym typeface="Arial"/>
              </a:rPr>
              <a:t>   | </a:t>
            </a:r>
            <a:fld id="{00000000-1234-1234-1234-123412341234}" type="slidenum">
              <a:rPr b="0" i="0" lang="en-GB"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699" name="Google Shape;699;p46"/>
          <p:cNvSpPr txBox="1"/>
          <p:nvPr>
            <p:ph idx="1" type="body"/>
          </p:nvPr>
        </p:nvSpPr>
        <p:spPr>
          <a:xfrm>
            <a:off x="556890" y="1314783"/>
            <a:ext cx="9399909"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00" name="Google Shape;700;p46"/>
          <p:cNvSpPr txBox="1"/>
          <p:nvPr>
            <p:ph idx="2" type="body"/>
          </p:nvPr>
        </p:nvSpPr>
        <p:spPr>
          <a:xfrm>
            <a:off x="556890" y="2784995"/>
            <a:ext cx="9399909"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01" name="Google Shape;701;p46"/>
          <p:cNvSpPr txBox="1"/>
          <p:nvPr>
            <p:ph idx="3" type="body"/>
          </p:nvPr>
        </p:nvSpPr>
        <p:spPr>
          <a:xfrm>
            <a:off x="556890" y="1728243"/>
            <a:ext cx="9399909"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02" name="Google Shape;702;p46"/>
          <p:cNvSpPr txBox="1"/>
          <p:nvPr>
            <p:ph idx="4" type="body"/>
          </p:nvPr>
        </p:nvSpPr>
        <p:spPr>
          <a:xfrm>
            <a:off x="556890" y="3189491"/>
            <a:ext cx="9399909"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03" name="Google Shape;703;p46"/>
          <p:cNvSpPr txBox="1"/>
          <p:nvPr>
            <p:ph idx="5" type="body"/>
          </p:nvPr>
        </p:nvSpPr>
        <p:spPr>
          <a:xfrm>
            <a:off x="556890" y="4228313"/>
            <a:ext cx="9399909"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04" name="Google Shape;704;p46"/>
          <p:cNvSpPr txBox="1"/>
          <p:nvPr>
            <p:ph idx="6" type="body"/>
          </p:nvPr>
        </p:nvSpPr>
        <p:spPr>
          <a:xfrm>
            <a:off x="556890" y="4632809"/>
            <a:ext cx="9399909"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05" name="Google Shape;705;p46"/>
          <p:cNvSpPr/>
          <p:nvPr/>
        </p:nvSpPr>
        <p:spPr>
          <a:xfrm>
            <a:off x="533670" y="585223"/>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Clr>
                <a:srgbClr val="000000"/>
              </a:buClr>
              <a:buSzPts val="450"/>
              <a:buFont typeface="Arial"/>
              <a:buNone/>
            </a:pPr>
            <a:r>
              <a:t/>
            </a:r>
            <a:endParaRPr b="0" i="0" sz="450" u="none" cap="none" strike="noStrike">
              <a:solidFill>
                <a:schemeClr val="lt1"/>
              </a:solidFill>
              <a:latin typeface="Arial"/>
              <a:ea typeface="Arial"/>
              <a:cs typeface="Arial"/>
              <a:sym typeface="Arial"/>
            </a:endParaRPr>
          </a:p>
        </p:txBody>
      </p:sp>
      <p:cxnSp>
        <p:nvCxnSpPr>
          <p:cNvPr id="706" name="Google Shape;706;p46"/>
          <p:cNvCxnSpPr/>
          <p:nvPr/>
        </p:nvCxnSpPr>
        <p:spPr>
          <a:xfrm rot="10800000">
            <a:off x="3230" y="608083"/>
            <a:ext cx="495719" cy="0"/>
          </a:xfrm>
          <a:prstGeom prst="straightConnector1">
            <a:avLst/>
          </a:prstGeom>
          <a:noFill/>
          <a:ln cap="flat" cmpd="sng" w="12700">
            <a:solidFill>
              <a:schemeClr val="lt1"/>
            </a:solidFill>
            <a:prstDash val="solid"/>
            <a:round/>
            <a:headEnd len="sm" w="sm" type="none"/>
            <a:tailEnd len="sm" w="sm" type="none"/>
          </a:ln>
        </p:spPr>
      </p:cxnSp>
      <p:cxnSp>
        <p:nvCxnSpPr>
          <p:cNvPr id="707" name="Google Shape;707;p46"/>
          <p:cNvCxnSpPr/>
          <p:nvPr/>
        </p:nvCxnSpPr>
        <p:spPr>
          <a:xfrm rot="10800000">
            <a:off x="616656" y="608083"/>
            <a:ext cx="11575344" cy="0"/>
          </a:xfrm>
          <a:prstGeom prst="straightConnector1">
            <a:avLst/>
          </a:prstGeom>
          <a:noFill/>
          <a:ln cap="flat" cmpd="sng" w="12700">
            <a:solidFill>
              <a:schemeClr val="lt1"/>
            </a:solidFill>
            <a:prstDash val="solid"/>
            <a:round/>
            <a:headEnd len="sm" w="sm" type="none"/>
            <a:tailEnd len="sm" w="sm" type="none"/>
          </a:ln>
        </p:spPr>
      </p:cxnSp>
      <p:sp>
        <p:nvSpPr>
          <p:cNvPr id="708" name="Google Shape;708;p46"/>
          <p:cNvSpPr/>
          <p:nvPr/>
        </p:nvSpPr>
        <p:spPr>
          <a:xfrm>
            <a:off x="533670"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709" name="Google Shape;709;p46"/>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710" name="Google Shape;710;p46"/>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sp>
        <p:nvSpPr>
          <p:cNvPr id="711" name="Google Shape;711;p46"/>
          <p:cNvSpPr/>
          <p:nvPr/>
        </p:nvSpPr>
        <p:spPr>
          <a:xfrm flipH="1">
            <a:off x="11606949"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712" name="Google Shape;712;p46"/>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3.8" showMasterSp="0">
  <p:cSld name="Presenters Divider 3.8">
    <p:spTree>
      <p:nvGrpSpPr>
        <p:cNvPr id="713" name="Shape 713"/>
        <p:cNvGrpSpPr/>
        <p:nvPr/>
      </p:nvGrpSpPr>
      <p:grpSpPr>
        <a:xfrm>
          <a:off x="0" y="0"/>
          <a:ext cx="0" cy="0"/>
          <a:chOff x="0" y="0"/>
          <a:chExt cx="0" cy="0"/>
        </a:xfrm>
      </p:grpSpPr>
      <p:pic>
        <p:nvPicPr>
          <p:cNvPr id="714" name="Google Shape;714;p47"/>
          <p:cNvPicPr preferRelativeResize="0"/>
          <p:nvPr/>
        </p:nvPicPr>
        <p:blipFill rotWithShape="1">
          <a:blip r:embed="rId2">
            <a:alphaModFix/>
          </a:blip>
          <a:srcRect b="0" l="0" r="0" t="0"/>
          <a:stretch/>
        </p:blipFill>
        <p:spPr>
          <a:xfrm>
            <a:off x="-3" y="-1"/>
            <a:ext cx="12192000" cy="6857999"/>
          </a:xfrm>
          <a:prstGeom prst="rect">
            <a:avLst/>
          </a:prstGeom>
          <a:noFill/>
          <a:ln>
            <a:noFill/>
          </a:ln>
        </p:spPr>
      </p:pic>
      <p:sp>
        <p:nvSpPr>
          <p:cNvPr id="715" name="Google Shape;715;p47"/>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716" name="Google Shape;716;p47"/>
          <p:cNvPicPr preferRelativeResize="0"/>
          <p:nvPr/>
        </p:nvPicPr>
        <p:blipFill rotWithShape="1">
          <a:blip r:embed="rId3">
            <a:alphaModFix/>
          </a:blip>
          <a:srcRect b="0" l="0" r="0" t="0"/>
          <a:stretch/>
        </p:blipFill>
        <p:spPr>
          <a:xfrm>
            <a:off x="365760" y="6462763"/>
            <a:ext cx="365760" cy="291830"/>
          </a:xfrm>
          <a:prstGeom prst="rect">
            <a:avLst/>
          </a:prstGeom>
          <a:noFill/>
          <a:ln>
            <a:noFill/>
          </a:ln>
        </p:spPr>
      </p:pic>
      <p:sp>
        <p:nvSpPr>
          <p:cNvPr id="717" name="Google Shape;717;p47"/>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Arial"/>
                <a:ea typeface="Arial"/>
                <a:cs typeface="Arial"/>
                <a:sym typeface="Arial"/>
              </a:rPr>
              <a:t>   | </a:t>
            </a:r>
            <a:fld id="{00000000-1234-1234-1234-123412341234}" type="slidenum">
              <a:rPr b="0" i="0" lang="en-GB"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718" name="Google Shape;718;p47"/>
          <p:cNvSpPr txBox="1"/>
          <p:nvPr>
            <p:ph idx="1" type="body"/>
          </p:nvPr>
        </p:nvSpPr>
        <p:spPr>
          <a:xfrm>
            <a:off x="556890" y="1314783"/>
            <a:ext cx="9399909"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19" name="Google Shape;719;p47"/>
          <p:cNvSpPr txBox="1"/>
          <p:nvPr>
            <p:ph idx="2" type="body"/>
          </p:nvPr>
        </p:nvSpPr>
        <p:spPr>
          <a:xfrm>
            <a:off x="556890" y="2784995"/>
            <a:ext cx="9399909"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20" name="Google Shape;720;p47"/>
          <p:cNvSpPr txBox="1"/>
          <p:nvPr>
            <p:ph idx="3" type="body"/>
          </p:nvPr>
        </p:nvSpPr>
        <p:spPr>
          <a:xfrm>
            <a:off x="556890" y="1728243"/>
            <a:ext cx="9399909"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21" name="Google Shape;721;p47"/>
          <p:cNvSpPr txBox="1"/>
          <p:nvPr>
            <p:ph idx="4" type="body"/>
          </p:nvPr>
        </p:nvSpPr>
        <p:spPr>
          <a:xfrm>
            <a:off x="556890" y="3189491"/>
            <a:ext cx="9399909"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22" name="Google Shape;722;p47"/>
          <p:cNvSpPr txBox="1"/>
          <p:nvPr>
            <p:ph idx="5" type="body"/>
          </p:nvPr>
        </p:nvSpPr>
        <p:spPr>
          <a:xfrm>
            <a:off x="556890" y="4228313"/>
            <a:ext cx="9399909"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23" name="Google Shape;723;p47"/>
          <p:cNvSpPr txBox="1"/>
          <p:nvPr>
            <p:ph idx="6" type="body"/>
          </p:nvPr>
        </p:nvSpPr>
        <p:spPr>
          <a:xfrm>
            <a:off x="556890" y="4632809"/>
            <a:ext cx="9399909"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24" name="Google Shape;724;p47"/>
          <p:cNvSpPr/>
          <p:nvPr/>
        </p:nvSpPr>
        <p:spPr>
          <a:xfrm>
            <a:off x="533670" y="585223"/>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Clr>
                <a:srgbClr val="000000"/>
              </a:buClr>
              <a:buSzPts val="450"/>
              <a:buFont typeface="Arial"/>
              <a:buNone/>
            </a:pPr>
            <a:r>
              <a:t/>
            </a:r>
            <a:endParaRPr b="0" i="0" sz="450" u="none" cap="none" strike="noStrike">
              <a:solidFill>
                <a:schemeClr val="lt1"/>
              </a:solidFill>
              <a:latin typeface="Arial"/>
              <a:ea typeface="Arial"/>
              <a:cs typeface="Arial"/>
              <a:sym typeface="Arial"/>
            </a:endParaRPr>
          </a:p>
        </p:txBody>
      </p:sp>
      <p:cxnSp>
        <p:nvCxnSpPr>
          <p:cNvPr id="725" name="Google Shape;725;p47"/>
          <p:cNvCxnSpPr/>
          <p:nvPr/>
        </p:nvCxnSpPr>
        <p:spPr>
          <a:xfrm rot="10800000">
            <a:off x="3230" y="608083"/>
            <a:ext cx="495719" cy="0"/>
          </a:xfrm>
          <a:prstGeom prst="straightConnector1">
            <a:avLst/>
          </a:prstGeom>
          <a:noFill/>
          <a:ln cap="flat" cmpd="sng" w="12700">
            <a:solidFill>
              <a:schemeClr val="lt1"/>
            </a:solidFill>
            <a:prstDash val="solid"/>
            <a:round/>
            <a:headEnd len="sm" w="sm" type="none"/>
            <a:tailEnd len="sm" w="sm" type="none"/>
          </a:ln>
        </p:spPr>
      </p:cxnSp>
      <p:cxnSp>
        <p:nvCxnSpPr>
          <p:cNvPr id="726" name="Google Shape;726;p47"/>
          <p:cNvCxnSpPr/>
          <p:nvPr/>
        </p:nvCxnSpPr>
        <p:spPr>
          <a:xfrm rot="10800000">
            <a:off x="616656" y="608083"/>
            <a:ext cx="11575344" cy="0"/>
          </a:xfrm>
          <a:prstGeom prst="straightConnector1">
            <a:avLst/>
          </a:prstGeom>
          <a:noFill/>
          <a:ln cap="flat" cmpd="sng" w="12700">
            <a:solidFill>
              <a:schemeClr val="lt1"/>
            </a:solidFill>
            <a:prstDash val="solid"/>
            <a:round/>
            <a:headEnd len="sm" w="sm" type="none"/>
            <a:tailEnd len="sm" w="sm" type="none"/>
          </a:ln>
        </p:spPr>
      </p:cxnSp>
      <p:sp>
        <p:nvSpPr>
          <p:cNvPr id="727" name="Google Shape;727;p47"/>
          <p:cNvSpPr/>
          <p:nvPr/>
        </p:nvSpPr>
        <p:spPr>
          <a:xfrm>
            <a:off x="533670"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728" name="Google Shape;728;p47"/>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729" name="Google Shape;729;p47"/>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sp>
        <p:nvSpPr>
          <p:cNvPr id="730" name="Google Shape;730;p47"/>
          <p:cNvSpPr/>
          <p:nvPr/>
        </p:nvSpPr>
        <p:spPr>
          <a:xfrm flipH="1">
            <a:off x="11606949"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731" name="Google Shape;731;p47"/>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gage with ICANN White">
  <p:cSld name="Engage with ICANN White">
    <p:spTree>
      <p:nvGrpSpPr>
        <p:cNvPr id="732" name="Shape 732"/>
        <p:cNvGrpSpPr/>
        <p:nvPr/>
      </p:nvGrpSpPr>
      <p:grpSpPr>
        <a:xfrm>
          <a:off x="0" y="0"/>
          <a:ext cx="0" cy="0"/>
          <a:chOff x="0" y="0"/>
          <a:chExt cx="0" cy="0"/>
        </a:xfrm>
      </p:grpSpPr>
      <p:sp>
        <p:nvSpPr>
          <p:cNvPr id="733" name="Google Shape;733;p48"/>
          <p:cNvSpPr/>
          <p:nvPr/>
        </p:nvSpPr>
        <p:spPr>
          <a:xfrm>
            <a:off x="3084875" y="685225"/>
            <a:ext cx="9107124" cy="1864933"/>
          </a:xfrm>
          <a:prstGeom prst="rect">
            <a:avLst/>
          </a:prstGeom>
          <a:solidFill>
            <a:schemeClr val="accent1"/>
          </a:solid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734" name="Google Shape;734;p48"/>
          <p:cNvSpPr txBox="1"/>
          <p:nvPr/>
        </p:nvSpPr>
        <p:spPr>
          <a:xfrm>
            <a:off x="3391319" y="1552703"/>
            <a:ext cx="8800679" cy="329885"/>
          </a:xfrm>
          <a:prstGeom prst="rect">
            <a:avLst/>
          </a:prstGeom>
          <a:noFill/>
          <a:ln>
            <a:noFill/>
          </a:ln>
        </p:spPr>
        <p:txBody>
          <a:bodyPr anchorCtr="0" anchor="t" bIns="0" lIns="0" spcFirstLastPara="1" rIns="0" wrap="square" tIns="0">
            <a:norm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chemeClr val="lt1"/>
                </a:solidFill>
                <a:latin typeface="Arial"/>
                <a:ea typeface="Arial"/>
                <a:cs typeface="Arial"/>
                <a:sym typeface="Arial"/>
              </a:rPr>
              <a:t>Visit us at </a:t>
            </a:r>
            <a:r>
              <a:rPr b="1" i="0" lang="en-GB" sz="2000" u="none" cap="none" strike="noStrike">
                <a:solidFill>
                  <a:schemeClr val="lt1"/>
                </a:solidFill>
                <a:latin typeface="Arial"/>
                <a:ea typeface="Arial"/>
                <a:cs typeface="Arial"/>
                <a:sym typeface="Arial"/>
              </a:rPr>
              <a:t>icann.org</a:t>
            </a:r>
            <a:endParaRPr b="1" i="0" sz="2000" u="none" cap="none" strike="noStrike">
              <a:solidFill>
                <a:schemeClr val="lt1"/>
              </a:solidFill>
              <a:latin typeface="Arial"/>
              <a:ea typeface="Arial"/>
              <a:cs typeface="Arial"/>
              <a:sym typeface="Arial"/>
            </a:endParaRPr>
          </a:p>
        </p:txBody>
      </p:sp>
      <p:sp>
        <p:nvSpPr>
          <p:cNvPr id="735" name="Google Shape;735;p48"/>
          <p:cNvSpPr txBox="1"/>
          <p:nvPr/>
        </p:nvSpPr>
        <p:spPr>
          <a:xfrm>
            <a:off x="3391319" y="1049145"/>
            <a:ext cx="6974253" cy="325949"/>
          </a:xfrm>
          <a:prstGeom prst="rect">
            <a:avLst/>
          </a:prstGeom>
          <a:noFill/>
          <a:ln>
            <a:noFill/>
          </a:ln>
        </p:spPr>
        <p:txBody>
          <a:bodyPr anchorCtr="0" anchor="t" bIns="0" lIns="0" spcFirstLastPara="1" rIns="0" wrap="square" tIns="0">
            <a:normAutofit fontScale="92500" lnSpcReduction="10000"/>
          </a:bodyPr>
          <a:lstStyle/>
          <a:p>
            <a:pPr indent="0" lvl="0" marL="0" marR="0" rtl="0" algn="l">
              <a:lnSpc>
                <a:spcPct val="90000"/>
              </a:lnSpc>
              <a:spcBef>
                <a:spcPts val="0"/>
              </a:spcBef>
              <a:spcAft>
                <a:spcPts val="0"/>
              </a:spcAft>
              <a:buClr>
                <a:srgbClr val="000000"/>
              </a:buClr>
              <a:buSzPct val="100000"/>
              <a:buFont typeface="Arial"/>
              <a:buNone/>
            </a:pPr>
            <a:r>
              <a:rPr b="1" i="0" lang="en-GB" sz="2700" u="none" cap="none" strike="noStrike">
                <a:solidFill>
                  <a:schemeClr val="lt1"/>
                </a:solidFill>
                <a:latin typeface="Arial"/>
                <a:ea typeface="Arial"/>
                <a:cs typeface="Arial"/>
                <a:sym typeface="Arial"/>
              </a:rPr>
              <a:t>Thank You and Questions</a:t>
            </a:r>
            <a:endParaRPr b="0" i="0" sz="1400" u="none" cap="none" strike="noStrike">
              <a:solidFill>
                <a:srgbClr val="000000"/>
              </a:solidFill>
              <a:latin typeface="Arial"/>
              <a:ea typeface="Arial"/>
              <a:cs typeface="Arial"/>
              <a:sym typeface="Arial"/>
            </a:endParaRPr>
          </a:p>
        </p:txBody>
      </p:sp>
      <p:sp>
        <p:nvSpPr>
          <p:cNvPr id="736" name="Google Shape;736;p48"/>
          <p:cNvSpPr/>
          <p:nvPr/>
        </p:nvSpPr>
        <p:spPr>
          <a:xfrm>
            <a:off x="2" y="685225"/>
            <a:ext cx="2977273" cy="1864933"/>
          </a:xfrm>
          <a:prstGeom prst="rect">
            <a:avLst/>
          </a:prstGeom>
          <a:solidFill>
            <a:schemeClr val="accent2"/>
          </a:solid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737" name="Google Shape;737;p48"/>
          <p:cNvSpPr txBox="1"/>
          <p:nvPr>
            <p:ph idx="1" type="body"/>
          </p:nvPr>
        </p:nvSpPr>
        <p:spPr>
          <a:xfrm>
            <a:off x="3391319" y="1865312"/>
            <a:ext cx="7964599" cy="346541"/>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1pPr>
            <a:lvl2pPr indent="-228600" lvl="1" marL="9144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2pPr>
            <a:lvl3pPr indent="-228600" lvl="2" marL="13716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3pPr>
            <a:lvl4pPr indent="-228600" lvl="3" marL="18288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4pPr>
            <a:lvl5pPr indent="-228600" lvl="4" marL="22860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38" name="Google Shape;738;p48"/>
          <p:cNvSpPr txBox="1"/>
          <p:nvPr>
            <p:ph type="title"/>
          </p:nvPr>
        </p:nvSpPr>
        <p:spPr>
          <a:xfrm>
            <a:off x="420624" y="42394"/>
            <a:ext cx="10547350" cy="531346"/>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0"/>
              </a:spcBef>
              <a:spcAft>
                <a:spcPts val="0"/>
              </a:spcAft>
              <a:buClr>
                <a:srgbClr val="0B3458"/>
              </a:buClr>
              <a:buSzPts val="2800"/>
              <a:buFont typeface="Arial"/>
              <a:buNone/>
              <a:defRPr b="1" i="0" sz="2800" u="none" cap="none" strike="noStrike">
                <a:solidFill>
                  <a:srgbClr val="0B345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descr="ICANN_Logo_W.eps" id="739" name="Google Shape;739;p48"/>
          <p:cNvPicPr preferRelativeResize="0"/>
          <p:nvPr/>
        </p:nvPicPr>
        <p:blipFill rotWithShape="1">
          <a:blip r:embed="rId2">
            <a:alphaModFix/>
          </a:blip>
          <a:srcRect b="0" l="0" r="0" t="0"/>
          <a:stretch/>
        </p:blipFill>
        <p:spPr>
          <a:xfrm>
            <a:off x="507392" y="856105"/>
            <a:ext cx="1962493" cy="1523172"/>
          </a:xfrm>
          <a:prstGeom prst="rect">
            <a:avLst/>
          </a:prstGeom>
          <a:noFill/>
          <a:ln>
            <a:noFill/>
          </a:ln>
        </p:spPr>
      </p:pic>
      <p:grpSp>
        <p:nvGrpSpPr>
          <p:cNvPr id="740" name="Google Shape;740;p48"/>
          <p:cNvGrpSpPr/>
          <p:nvPr/>
        </p:nvGrpSpPr>
        <p:grpSpPr>
          <a:xfrm>
            <a:off x="3380163" y="2740820"/>
            <a:ext cx="3730320" cy="3448394"/>
            <a:chOff x="3380163" y="2740820"/>
            <a:chExt cx="3730320" cy="3448394"/>
          </a:xfrm>
        </p:grpSpPr>
        <p:grpSp>
          <p:nvGrpSpPr>
            <p:cNvPr id="741" name="Google Shape;741;p48"/>
            <p:cNvGrpSpPr/>
            <p:nvPr/>
          </p:nvGrpSpPr>
          <p:grpSpPr>
            <a:xfrm>
              <a:off x="3380163" y="4285658"/>
              <a:ext cx="3416667" cy="365760"/>
              <a:chOff x="5325979" y="4715893"/>
              <a:chExt cx="3416667" cy="365760"/>
            </a:xfrm>
          </p:grpSpPr>
          <p:sp>
            <p:nvSpPr>
              <p:cNvPr id="742" name="Google Shape;742;p48"/>
              <p:cNvSpPr txBox="1"/>
              <p:nvPr/>
            </p:nvSpPr>
            <p:spPr>
              <a:xfrm>
                <a:off x="5793339" y="4734885"/>
                <a:ext cx="2949307" cy="339725"/>
              </a:xfrm>
              <a:prstGeom prst="rect">
                <a:avLst/>
              </a:prstGeom>
              <a:noFill/>
              <a:ln>
                <a:noFill/>
              </a:ln>
            </p:spPr>
            <p:txBody>
              <a:bodyPr anchorCtr="0" anchor="ctr" bIns="0" lIns="0" spcFirstLastPara="1" rIns="0" wrap="square" tIns="0">
                <a:normAutofit/>
              </a:bodyPr>
              <a:lstStyle/>
              <a:p>
                <a:pPr indent="0" lvl="0" marL="0" marR="0" rtl="0" algn="l">
                  <a:lnSpc>
                    <a:spcPct val="90000"/>
                  </a:lnSpc>
                  <a:spcBef>
                    <a:spcPts val="0"/>
                  </a:spcBef>
                  <a:spcAft>
                    <a:spcPts val="0"/>
                  </a:spcAft>
                  <a:buClr>
                    <a:srgbClr val="0A304B"/>
                  </a:buClr>
                  <a:buSzPts val="1400"/>
                  <a:buFont typeface="Arial"/>
                  <a:buNone/>
                </a:pPr>
                <a:r>
                  <a:rPr b="0" i="0" lang="en-GB" sz="1400" u="sng" cap="none" strike="noStrike">
                    <a:solidFill>
                      <a:srgbClr val="0A304B"/>
                    </a:solidFill>
                    <a:latin typeface="Arial"/>
                    <a:ea typeface="Arial"/>
                    <a:cs typeface="Arial"/>
                    <a:sym typeface="Arial"/>
                    <a:hlinkClick r:id="rId3">
                      <a:extLst>
                        <a:ext uri="{A12FA001-AC4F-418D-AE19-62706E023703}">
                          <ahyp:hlinkClr val="tx"/>
                        </a:ext>
                      </a:extLst>
                    </a:hlinkClick>
                  </a:rPr>
                  <a:t>flickr.com/icann</a:t>
                </a:r>
                <a:endParaRPr b="0" i="0" sz="1400" u="none" cap="none" strike="noStrike">
                  <a:solidFill>
                    <a:srgbClr val="0A304B"/>
                  </a:solidFill>
                  <a:latin typeface="Arial"/>
                  <a:ea typeface="Arial"/>
                  <a:cs typeface="Arial"/>
                  <a:sym typeface="Arial"/>
                </a:endParaRPr>
              </a:p>
            </p:txBody>
          </p:sp>
          <p:pic>
            <p:nvPicPr>
              <p:cNvPr descr="1420947842_social_style_3_flikr-128.png" id="743" name="Google Shape;743;p48">
                <a:hlinkClick r:id="rId4"/>
              </p:cNvPr>
              <p:cNvPicPr preferRelativeResize="0"/>
              <p:nvPr/>
            </p:nvPicPr>
            <p:blipFill rotWithShape="1">
              <a:blip r:embed="rId5">
                <a:alphaModFix/>
              </a:blip>
              <a:srcRect b="0" l="0" r="0" t="0"/>
              <a:stretch/>
            </p:blipFill>
            <p:spPr>
              <a:xfrm>
                <a:off x="5325979" y="4715893"/>
                <a:ext cx="365760" cy="365760"/>
              </a:xfrm>
              <a:prstGeom prst="rect">
                <a:avLst/>
              </a:prstGeom>
              <a:noFill/>
              <a:ln>
                <a:noFill/>
              </a:ln>
            </p:spPr>
          </p:pic>
        </p:grpSp>
        <p:grpSp>
          <p:nvGrpSpPr>
            <p:cNvPr id="744" name="Google Shape;744;p48"/>
            <p:cNvGrpSpPr/>
            <p:nvPr/>
          </p:nvGrpSpPr>
          <p:grpSpPr>
            <a:xfrm>
              <a:off x="3380163" y="4800604"/>
              <a:ext cx="3636602" cy="365760"/>
              <a:chOff x="1235726" y="5571713"/>
              <a:chExt cx="3636602" cy="365760"/>
            </a:xfrm>
          </p:grpSpPr>
          <p:sp>
            <p:nvSpPr>
              <p:cNvPr id="745" name="Google Shape;745;p48"/>
              <p:cNvSpPr txBox="1"/>
              <p:nvPr/>
            </p:nvSpPr>
            <p:spPr>
              <a:xfrm>
                <a:off x="1703086" y="5592033"/>
                <a:ext cx="3169242" cy="339725"/>
              </a:xfrm>
              <a:prstGeom prst="rect">
                <a:avLst/>
              </a:prstGeom>
              <a:noFill/>
              <a:ln>
                <a:noFill/>
              </a:ln>
            </p:spPr>
            <p:txBody>
              <a:bodyPr anchorCtr="0" anchor="ctr" bIns="0" lIns="0" spcFirstLastPara="1" rIns="0" wrap="square" tIns="0">
                <a:normAutofit/>
              </a:bodyPr>
              <a:lstStyle/>
              <a:p>
                <a:pPr indent="0" lvl="0" marL="0" marR="0" rtl="0" algn="l">
                  <a:lnSpc>
                    <a:spcPct val="90000"/>
                  </a:lnSpc>
                  <a:spcBef>
                    <a:spcPts val="0"/>
                  </a:spcBef>
                  <a:spcAft>
                    <a:spcPts val="0"/>
                  </a:spcAft>
                  <a:buClr>
                    <a:srgbClr val="0A304B"/>
                  </a:buClr>
                  <a:buSzPts val="1400"/>
                  <a:buFont typeface="Arial"/>
                  <a:buNone/>
                </a:pPr>
                <a:r>
                  <a:rPr b="0" i="0" lang="en-GB" sz="1400" u="sng" cap="none" strike="noStrike">
                    <a:solidFill>
                      <a:srgbClr val="0A304B"/>
                    </a:solidFill>
                    <a:latin typeface="Arial"/>
                    <a:ea typeface="Arial"/>
                    <a:cs typeface="Arial"/>
                    <a:sym typeface="Arial"/>
                    <a:hlinkClick r:id="rId6">
                      <a:extLst>
                        <a:ext uri="{A12FA001-AC4F-418D-AE19-62706E023703}">
                          <ahyp:hlinkClr val="tx"/>
                        </a:ext>
                      </a:extLst>
                    </a:hlinkClick>
                  </a:rPr>
                  <a:t>linkedin/company/icann</a:t>
                </a:r>
                <a:endParaRPr b="0" i="0" sz="1400" u="none" cap="none" strike="noStrike">
                  <a:solidFill>
                    <a:srgbClr val="0A304B"/>
                  </a:solidFill>
                  <a:latin typeface="Arial"/>
                  <a:ea typeface="Arial"/>
                  <a:cs typeface="Arial"/>
                  <a:sym typeface="Arial"/>
                </a:endParaRPr>
              </a:p>
            </p:txBody>
          </p:sp>
          <p:pic>
            <p:nvPicPr>
              <p:cNvPr descr="1420948164_social_style_3_in-128.png" id="746" name="Google Shape;746;p48">
                <a:hlinkClick r:id="rId7"/>
              </p:cNvPr>
              <p:cNvPicPr preferRelativeResize="0"/>
              <p:nvPr/>
            </p:nvPicPr>
            <p:blipFill rotWithShape="1">
              <a:blip r:embed="rId8">
                <a:alphaModFix/>
              </a:blip>
              <a:srcRect b="0" l="0" r="0" t="0"/>
              <a:stretch/>
            </p:blipFill>
            <p:spPr>
              <a:xfrm>
                <a:off x="1235726" y="5571713"/>
                <a:ext cx="365760" cy="365760"/>
              </a:xfrm>
              <a:prstGeom prst="rect">
                <a:avLst/>
              </a:prstGeom>
              <a:noFill/>
              <a:ln>
                <a:noFill/>
              </a:ln>
            </p:spPr>
          </p:pic>
        </p:grpSp>
        <p:grpSp>
          <p:nvGrpSpPr>
            <p:cNvPr id="747" name="Google Shape;747;p48"/>
            <p:cNvGrpSpPr/>
            <p:nvPr/>
          </p:nvGrpSpPr>
          <p:grpSpPr>
            <a:xfrm>
              <a:off x="3380163" y="2740820"/>
              <a:ext cx="2809587" cy="365760"/>
              <a:chOff x="1235726" y="3073176"/>
              <a:chExt cx="2809587" cy="365760"/>
            </a:xfrm>
          </p:grpSpPr>
          <p:sp>
            <p:nvSpPr>
              <p:cNvPr id="748" name="Google Shape;748;p48"/>
              <p:cNvSpPr txBox="1"/>
              <p:nvPr/>
            </p:nvSpPr>
            <p:spPr>
              <a:xfrm>
                <a:off x="1703087" y="3093496"/>
                <a:ext cx="2342226" cy="339725"/>
              </a:xfrm>
              <a:prstGeom prst="rect">
                <a:avLst/>
              </a:prstGeom>
              <a:noFill/>
              <a:ln>
                <a:noFill/>
              </a:ln>
            </p:spPr>
            <p:txBody>
              <a:bodyPr anchorCtr="0" anchor="ctr" bIns="0" lIns="0" spcFirstLastPara="1" rIns="0" wrap="square" tIns="0">
                <a:normAutofit/>
              </a:bodyPr>
              <a:lstStyle/>
              <a:p>
                <a:pPr indent="0" lvl="0" marL="0" marR="0" rtl="0" algn="l">
                  <a:lnSpc>
                    <a:spcPct val="90000"/>
                  </a:lnSpc>
                  <a:spcBef>
                    <a:spcPts val="0"/>
                  </a:spcBef>
                  <a:spcAft>
                    <a:spcPts val="0"/>
                  </a:spcAft>
                  <a:buClr>
                    <a:srgbClr val="0A304B"/>
                  </a:buClr>
                  <a:buSzPts val="1400"/>
                  <a:buFont typeface="Arial"/>
                  <a:buNone/>
                </a:pPr>
                <a:r>
                  <a:rPr b="0" i="0" lang="en-GB" sz="1400" u="sng" cap="none" strike="noStrike">
                    <a:solidFill>
                      <a:srgbClr val="0A304B"/>
                    </a:solidFill>
                    <a:latin typeface="Arial"/>
                    <a:ea typeface="Arial"/>
                    <a:cs typeface="Arial"/>
                    <a:sym typeface="Arial"/>
                    <a:hlinkClick r:id="rId9">
                      <a:extLst>
                        <a:ext uri="{A12FA001-AC4F-418D-AE19-62706E023703}">
                          <ahyp:hlinkClr val="tx"/>
                        </a:ext>
                      </a:extLst>
                    </a:hlinkClick>
                  </a:rPr>
                  <a:t>@icann</a:t>
                </a:r>
                <a:endParaRPr b="0" i="0" sz="1400" u="none" cap="none" strike="noStrike">
                  <a:solidFill>
                    <a:srgbClr val="0A304B"/>
                  </a:solidFill>
                  <a:latin typeface="Arial"/>
                  <a:ea typeface="Arial"/>
                  <a:cs typeface="Arial"/>
                  <a:sym typeface="Arial"/>
                </a:endParaRPr>
              </a:p>
            </p:txBody>
          </p:sp>
          <p:pic>
            <p:nvPicPr>
              <p:cNvPr descr="1420948433_social_style_3_twiter-128.png" id="749" name="Google Shape;749;p48">
                <a:hlinkClick r:id="rId10"/>
              </p:cNvPr>
              <p:cNvPicPr preferRelativeResize="0"/>
              <p:nvPr/>
            </p:nvPicPr>
            <p:blipFill rotWithShape="1">
              <a:blip r:embed="rId11">
                <a:alphaModFix/>
              </a:blip>
              <a:srcRect b="0" l="0" r="0" t="0"/>
              <a:stretch/>
            </p:blipFill>
            <p:spPr>
              <a:xfrm>
                <a:off x="1235726" y="3073176"/>
                <a:ext cx="365760" cy="365760"/>
              </a:xfrm>
              <a:prstGeom prst="rect">
                <a:avLst/>
              </a:prstGeom>
              <a:noFill/>
              <a:ln>
                <a:noFill/>
              </a:ln>
            </p:spPr>
          </p:pic>
        </p:grpSp>
        <p:grpSp>
          <p:nvGrpSpPr>
            <p:cNvPr id="750" name="Google Shape;750;p48"/>
            <p:cNvGrpSpPr/>
            <p:nvPr/>
          </p:nvGrpSpPr>
          <p:grpSpPr>
            <a:xfrm>
              <a:off x="3380163" y="3255766"/>
              <a:ext cx="3730320" cy="365760"/>
              <a:chOff x="1235727" y="3892739"/>
              <a:chExt cx="3730320" cy="365760"/>
            </a:xfrm>
          </p:grpSpPr>
          <p:sp>
            <p:nvSpPr>
              <p:cNvPr id="751" name="Google Shape;751;p48"/>
              <p:cNvSpPr txBox="1"/>
              <p:nvPr/>
            </p:nvSpPr>
            <p:spPr>
              <a:xfrm>
                <a:off x="1703086" y="3913059"/>
                <a:ext cx="3262961" cy="339725"/>
              </a:xfrm>
              <a:prstGeom prst="rect">
                <a:avLst/>
              </a:prstGeom>
              <a:noFill/>
              <a:ln>
                <a:noFill/>
              </a:ln>
            </p:spPr>
            <p:txBody>
              <a:bodyPr anchorCtr="0" anchor="ctr" bIns="0" lIns="0" spcFirstLastPara="1" rIns="0" wrap="square" tIns="0">
                <a:normAutofit/>
              </a:bodyPr>
              <a:lstStyle/>
              <a:p>
                <a:pPr indent="0" lvl="0" marL="0" marR="0" rtl="0" algn="l">
                  <a:lnSpc>
                    <a:spcPct val="90000"/>
                  </a:lnSpc>
                  <a:spcBef>
                    <a:spcPts val="0"/>
                  </a:spcBef>
                  <a:spcAft>
                    <a:spcPts val="0"/>
                  </a:spcAft>
                  <a:buClr>
                    <a:srgbClr val="0A304B"/>
                  </a:buClr>
                  <a:buSzPts val="1400"/>
                  <a:buFont typeface="Arial"/>
                  <a:buNone/>
                </a:pPr>
                <a:r>
                  <a:rPr b="0" i="0" lang="en-GB" sz="1400" u="sng" cap="none" strike="noStrike">
                    <a:solidFill>
                      <a:srgbClr val="0A304B"/>
                    </a:solidFill>
                    <a:latin typeface="Arial"/>
                    <a:ea typeface="Arial"/>
                    <a:cs typeface="Arial"/>
                    <a:sym typeface="Arial"/>
                    <a:hlinkClick r:id="rId12">
                      <a:extLst>
                        <a:ext uri="{A12FA001-AC4F-418D-AE19-62706E023703}">
                          <ahyp:hlinkClr val="tx"/>
                        </a:ext>
                      </a:extLst>
                    </a:hlinkClick>
                  </a:rPr>
                  <a:t>facebook.com/icannorg </a:t>
                </a:r>
                <a:endParaRPr b="0" i="0" sz="1400" u="none" cap="none" strike="noStrike">
                  <a:solidFill>
                    <a:srgbClr val="0A304B"/>
                  </a:solidFill>
                  <a:latin typeface="Arial"/>
                  <a:ea typeface="Arial"/>
                  <a:cs typeface="Arial"/>
                  <a:sym typeface="Arial"/>
                </a:endParaRPr>
              </a:p>
            </p:txBody>
          </p:sp>
          <p:pic>
            <p:nvPicPr>
              <p:cNvPr descr="1420948141_social_style_3_facebook-128.png" id="752" name="Google Shape;752;p48">
                <a:hlinkClick r:id="rId13"/>
              </p:cNvPr>
              <p:cNvPicPr preferRelativeResize="0"/>
              <p:nvPr/>
            </p:nvPicPr>
            <p:blipFill rotWithShape="1">
              <a:blip r:embed="rId14">
                <a:alphaModFix/>
              </a:blip>
              <a:srcRect b="0" l="0" r="0" t="0"/>
              <a:stretch/>
            </p:blipFill>
            <p:spPr>
              <a:xfrm>
                <a:off x="1235727" y="3892739"/>
                <a:ext cx="365760" cy="365760"/>
              </a:xfrm>
              <a:prstGeom prst="rect">
                <a:avLst/>
              </a:prstGeom>
              <a:noFill/>
              <a:ln>
                <a:noFill/>
              </a:ln>
            </p:spPr>
          </p:pic>
        </p:grpSp>
        <p:grpSp>
          <p:nvGrpSpPr>
            <p:cNvPr id="753" name="Google Shape;753;p48"/>
            <p:cNvGrpSpPr/>
            <p:nvPr/>
          </p:nvGrpSpPr>
          <p:grpSpPr>
            <a:xfrm>
              <a:off x="3380163" y="3770712"/>
              <a:ext cx="3636602" cy="365760"/>
              <a:chOff x="1235726" y="4721075"/>
              <a:chExt cx="3636602" cy="365760"/>
            </a:xfrm>
          </p:grpSpPr>
          <p:pic>
            <p:nvPicPr>
              <p:cNvPr descr="1420948149_social_style_3_youtube-128.png" id="754" name="Google Shape;754;p48">
                <a:hlinkClick r:id="rId15"/>
              </p:cNvPr>
              <p:cNvPicPr preferRelativeResize="0"/>
              <p:nvPr/>
            </p:nvPicPr>
            <p:blipFill rotWithShape="1">
              <a:blip r:embed="rId16">
                <a:alphaModFix/>
              </a:blip>
              <a:srcRect b="0" l="0" r="0" t="0"/>
              <a:stretch/>
            </p:blipFill>
            <p:spPr>
              <a:xfrm>
                <a:off x="1235726" y="4721075"/>
                <a:ext cx="365760" cy="365760"/>
              </a:xfrm>
              <a:prstGeom prst="rect">
                <a:avLst/>
              </a:prstGeom>
              <a:noFill/>
              <a:ln>
                <a:noFill/>
              </a:ln>
            </p:spPr>
          </p:pic>
          <p:sp>
            <p:nvSpPr>
              <p:cNvPr id="755" name="Google Shape;755;p48"/>
              <p:cNvSpPr txBox="1"/>
              <p:nvPr/>
            </p:nvSpPr>
            <p:spPr>
              <a:xfrm>
                <a:off x="1703086" y="4734885"/>
                <a:ext cx="3169242" cy="339725"/>
              </a:xfrm>
              <a:prstGeom prst="rect">
                <a:avLst/>
              </a:prstGeom>
              <a:noFill/>
              <a:ln>
                <a:noFill/>
              </a:ln>
            </p:spPr>
            <p:txBody>
              <a:bodyPr anchorCtr="0" anchor="ctr" bIns="0" lIns="0" spcFirstLastPara="1" rIns="0" wrap="square" tIns="0">
                <a:normAutofit/>
              </a:bodyPr>
              <a:lstStyle/>
              <a:p>
                <a:pPr indent="0" lvl="0" marL="0" marR="0" rtl="0" algn="l">
                  <a:lnSpc>
                    <a:spcPct val="90000"/>
                  </a:lnSpc>
                  <a:spcBef>
                    <a:spcPts val="0"/>
                  </a:spcBef>
                  <a:spcAft>
                    <a:spcPts val="0"/>
                  </a:spcAft>
                  <a:buClr>
                    <a:srgbClr val="0A304B"/>
                  </a:buClr>
                  <a:buSzPts val="1400"/>
                  <a:buFont typeface="Arial"/>
                  <a:buNone/>
                </a:pPr>
                <a:r>
                  <a:rPr b="0" i="0" lang="en-GB" sz="1400" u="sng" cap="none" strike="noStrike">
                    <a:solidFill>
                      <a:srgbClr val="0A304B"/>
                    </a:solidFill>
                    <a:latin typeface="Arial"/>
                    <a:ea typeface="Arial"/>
                    <a:cs typeface="Arial"/>
                    <a:sym typeface="Arial"/>
                    <a:hlinkClick r:id="rId17">
                      <a:extLst>
                        <a:ext uri="{A12FA001-AC4F-418D-AE19-62706E023703}">
                          <ahyp:hlinkClr val="tx"/>
                        </a:ext>
                      </a:extLst>
                    </a:hlinkClick>
                  </a:rPr>
                  <a:t>youtube.com/icannnews</a:t>
                </a:r>
                <a:endParaRPr b="0" i="0" sz="1400" u="none" cap="none" strike="noStrike">
                  <a:solidFill>
                    <a:srgbClr val="0A304B"/>
                  </a:solidFill>
                  <a:latin typeface="Arial"/>
                  <a:ea typeface="Arial"/>
                  <a:cs typeface="Arial"/>
                  <a:sym typeface="Arial"/>
                </a:endParaRPr>
              </a:p>
            </p:txBody>
          </p:sp>
        </p:grpSp>
        <p:grpSp>
          <p:nvGrpSpPr>
            <p:cNvPr id="756" name="Google Shape;756;p48"/>
            <p:cNvGrpSpPr/>
            <p:nvPr/>
          </p:nvGrpSpPr>
          <p:grpSpPr>
            <a:xfrm>
              <a:off x="3380163" y="5315550"/>
              <a:ext cx="2586167" cy="365760"/>
              <a:chOff x="5325979" y="3073176"/>
              <a:chExt cx="2586167" cy="365760"/>
            </a:xfrm>
          </p:grpSpPr>
          <p:sp>
            <p:nvSpPr>
              <p:cNvPr id="757" name="Google Shape;757;p48"/>
              <p:cNvSpPr txBox="1"/>
              <p:nvPr/>
            </p:nvSpPr>
            <p:spPr>
              <a:xfrm>
                <a:off x="5793339" y="3093496"/>
                <a:ext cx="2118807" cy="339725"/>
              </a:xfrm>
              <a:prstGeom prst="rect">
                <a:avLst/>
              </a:prstGeom>
              <a:noFill/>
              <a:ln>
                <a:noFill/>
              </a:ln>
            </p:spPr>
            <p:txBody>
              <a:bodyPr anchorCtr="0" anchor="ctr" bIns="0" lIns="0" spcFirstLastPara="1" rIns="0" wrap="square" tIns="0">
                <a:normAutofit/>
              </a:bodyPr>
              <a:lstStyle/>
              <a:p>
                <a:pPr indent="0" lvl="0" marL="0" marR="0" rtl="0" algn="l">
                  <a:lnSpc>
                    <a:spcPct val="90000"/>
                  </a:lnSpc>
                  <a:spcBef>
                    <a:spcPts val="0"/>
                  </a:spcBef>
                  <a:spcAft>
                    <a:spcPts val="0"/>
                  </a:spcAft>
                  <a:buClr>
                    <a:srgbClr val="0A304B"/>
                  </a:buClr>
                  <a:buSzPts val="1400"/>
                  <a:buFont typeface="Arial"/>
                  <a:buNone/>
                </a:pPr>
                <a:r>
                  <a:rPr b="0" i="0" lang="en-GB" sz="1400" u="sng" cap="none" strike="noStrike">
                    <a:solidFill>
                      <a:srgbClr val="0A304B"/>
                    </a:solidFill>
                    <a:latin typeface="Arial"/>
                    <a:ea typeface="Arial"/>
                    <a:cs typeface="Arial"/>
                    <a:sym typeface="Arial"/>
                    <a:hlinkClick r:id="rId18">
                      <a:extLst>
                        <a:ext uri="{A12FA001-AC4F-418D-AE19-62706E023703}">
                          <ahyp:hlinkClr val="tx"/>
                        </a:ext>
                      </a:extLst>
                    </a:hlinkClick>
                  </a:rPr>
                  <a:t>soundcloud/icann</a:t>
                </a:r>
                <a:endParaRPr b="0" i="0" sz="1400" u="none" cap="none" strike="noStrike">
                  <a:solidFill>
                    <a:srgbClr val="0A304B"/>
                  </a:solidFill>
                  <a:latin typeface="Arial"/>
                  <a:ea typeface="Arial"/>
                  <a:cs typeface="Arial"/>
                  <a:sym typeface="Arial"/>
                </a:endParaRPr>
              </a:p>
            </p:txBody>
          </p:sp>
          <p:pic>
            <p:nvPicPr>
              <p:cNvPr id="758" name="Google Shape;758;p48"/>
              <p:cNvPicPr preferRelativeResize="0"/>
              <p:nvPr/>
            </p:nvPicPr>
            <p:blipFill rotWithShape="1">
              <a:blip r:embed="rId19">
                <a:alphaModFix/>
              </a:blip>
              <a:srcRect b="0" l="0" r="0" t="0"/>
              <a:stretch/>
            </p:blipFill>
            <p:spPr>
              <a:xfrm>
                <a:off x="5325979" y="3073176"/>
                <a:ext cx="365760" cy="365760"/>
              </a:xfrm>
              <a:prstGeom prst="rect">
                <a:avLst/>
              </a:prstGeom>
              <a:noFill/>
              <a:ln>
                <a:noFill/>
              </a:ln>
            </p:spPr>
          </p:pic>
        </p:grpSp>
        <p:grpSp>
          <p:nvGrpSpPr>
            <p:cNvPr id="759" name="Google Shape;759;p48"/>
            <p:cNvGrpSpPr/>
            <p:nvPr/>
          </p:nvGrpSpPr>
          <p:grpSpPr>
            <a:xfrm>
              <a:off x="3380163" y="5830497"/>
              <a:ext cx="3416667" cy="358717"/>
              <a:chOff x="6434703" y="4228306"/>
              <a:chExt cx="3416667" cy="358717"/>
            </a:xfrm>
          </p:grpSpPr>
          <p:sp>
            <p:nvSpPr>
              <p:cNvPr id="760" name="Google Shape;760;p48"/>
              <p:cNvSpPr txBox="1"/>
              <p:nvPr/>
            </p:nvSpPr>
            <p:spPr>
              <a:xfrm>
                <a:off x="6902063" y="4247298"/>
                <a:ext cx="2949307" cy="339725"/>
              </a:xfrm>
              <a:prstGeom prst="rect">
                <a:avLst/>
              </a:prstGeom>
              <a:noFill/>
              <a:ln>
                <a:noFill/>
              </a:ln>
            </p:spPr>
            <p:txBody>
              <a:bodyPr anchorCtr="0" anchor="ctr" bIns="0" lIns="0" spcFirstLastPara="1" rIns="0" wrap="square" tIns="0">
                <a:normAutofit/>
              </a:bodyPr>
              <a:lstStyle/>
              <a:p>
                <a:pPr indent="0" lvl="0" marL="0" marR="0" rtl="0" algn="l">
                  <a:lnSpc>
                    <a:spcPct val="90000"/>
                  </a:lnSpc>
                  <a:spcBef>
                    <a:spcPts val="0"/>
                  </a:spcBef>
                  <a:spcAft>
                    <a:spcPts val="0"/>
                  </a:spcAft>
                  <a:buClr>
                    <a:srgbClr val="0A304B"/>
                  </a:buClr>
                  <a:buSzPts val="1400"/>
                  <a:buFont typeface="Arial"/>
                  <a:buNone/>
                </a:pPr>
                <a:r>
                  <a:rPr b="0" i="0" lang="en-GB" sz="1400" u="sng" cap="none" strike="noStrike">
                    <a:solidFill>
                      <a:srgbClr val="0A304B"/>
                    </a:solidFill>
                    <a:latin typeface="Arial"/>
                    <a:ea typeface="Arial"/>
                    <a:cs typeface="Arial"/>
                    <a:sym typeface="Arial"/>
                    <a:hlinkClick r:id="rId20">
                      <a:extLst>
                        <a:ext uri="{A12FA001-AC4F-418D-AE19-62706E023703}">
                          <ahyp:hlinkClr val="tx"/>
                        </a:ext>
                      </a:extLst>
                    </a:hlinkClick>
                  </a:rPr>
                  <a:t>instagram.com/icannorg</a:t>
                </a:r>
                <a:endParaRPr b="0" i="0" sz="1400" u="none" cap="none" strike="noStrike">
                  <a:solidFill>
                    <a:srgbClr val="0A304B"/>
                  </a:solidFill>
                  <a:latin typeface="Arial"/>
                  <a:ea typeface="Arial"/>
                  <a:cs typeface="Arial"/>
                  <a:sym typeface="Arial"/>
                </a:endParaRPr>
              </a:p>
            </p:txBody>
          </p:sp>
          <p:pic>
            <p:nvPicPr>
              <p:cNvPr id="761" name="Google Shape;761;p48"/>
              <p:cNvPicPr preferRelativeResize="0"/>
              <p:nvPr/>
            </p:nvPicPr>
            <p:blipFill rotWithShape="1">
              <a:blip r:embed="rId21">
                <a:alphaModFix/>
              </a:blip>
              <a:srcRect b="0" l="0" r="0" t="0"/>
              <a:stretch/>
            </p:blipFill>
            <p:spPr>
              <a:xfrm>
                <a:off x="6434703" y="4228306"/>
                <a:ext cx="358717" cy="358717"/>
              </a:xfrm>
              <a:prstGeom prst="rect">
                <a:avLst/>
              </a:prstGeom>
              <a:noFill/>
              <a:ln>
                <a:noFill/>
              </a:ln>
            </p:spPr>
          </p:pic>
        </p:grpSp>
      </p:gr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gage with ICANN Blue" showMasterSp="0">
  <p:cSld name="Engage with ICANN Blue">
    <p:spTree>
      <p:nvGrpSpPr>
        <p:cNvPr id="762" name="Shape 762"/>
        <p:cNvGrpSpPr/>
        <p:nvPr/>
      </p:nvGrpSpPr>
      <p:grpSpPr>
        <a:xfrm>
          <a:off x="0" y="0"/>
          <a:ext cx="0" cy="0"/>
          <a:chOff x="0" y="0"/>
          <a:chExt cx="0" cy="0"/>
        </a:xfrm>
      </p:grpSpPr>
      <p:sp>
        <p:nvSpPr>
          <p:cNvPr id="763" name="Google Shape;763;p49"/>
          <p:cNvSpPr/>
          <p:nvPr/>
        </p:nvSpPr>
        <p:spPr>
          <a:xfrm>
            <a:off x="0" y="0"/>
            <a:ext cx="12192000" cy="68580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764" name="Google Shape;764;p49"/>
          <p:cNvSpPr txBox="1"/>
          <p:nvPr/>
        </p:nvSpPr>
        <p:spPr>
          <a:xfrm>
            <a:off x="4034931" y="2425013"/>
            <a:ext cx="3079550" cy="34706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chemeClr val="lt1"/>
                </a:solidFill>
                <a:latin typeface="Arial"/>
                <a:ea typeface="Arial"/>
                <a:cs typeface="Arial"/>
                <a:sym typeface="Arial"/>
              </a:rPr>
              <a:t>Visit us at </a:t>
            </a:r>
            <a:r>
              <a:rPr b="1" i="0" lang="en-GB" sz="1500" u="none" cap="none" strike="noStrike">
                <a:solidFill>
                  <a:schemeClr val="lt1"/>
                </a:solidFill>
                <a:latin typeface="Arial"/>
                <a:ea typeface="Arial"/>
                <a:cs typeface="Arial"/>
                <a:sym typeface="Arial"/>
              </a:rPr>
              <a:t>icann.org</a:t>
            </a:r>
            <a:endParaRPr b="1" i="0" sz="1500" u="none" cap="none" strike="noStrike">
              <a:solidFill>
                <a:schemeClr val="lt1"/>
              </a:solidFill>
              <a:latin typeface="Arial"/>
              <a:ea typeface="Arial"/>
              <a:cs typeface="Arial"/>
              <a:sym typeface="Arial"/>
            </a:endParaRPr>
          </a:p>
        </p:txBody>
      </p:sp>
      <p:sp>
        <p:nvSpPr>
          <p:cNvPr id="765" name="Google Shape;765;p49"/>
          <p:cNvSpPr txBox="1"/>
          <p:nvPr/>
        </p:nvSpPr>
        <p:spPr>
          <a:xfrm>
            <a:off x="498950" y="862602"/>
            <a:ext cx="9870957" cy="39311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2700"/>
              <a:buFont typeface="Arial"/>
              <a:buNone/>
            </a:pPr>
            <a:r>
              <a:t/>
            </a:r>
            <a:endParaRPr b="1" i="0" sz="2700" u="none" cap="none" strike="noStrike">
              <a:solidFill>
                <a:schemeClr val="lt1"/>
              </a:solidFill>
              <a:latin typeface="Arial"/>
              <a:ea typeface="Arial"/>
              <a:cs typeface="Arial"/>
              <a:sym typeface="Arial"/>
            </a:endParaRPr>
          </a:p>
        </p:txBody>
      </p:sp>
      <p:sp>
        <p:nvSpPr>
          <p:cNvPr id="766" name="Google Shape;766;p49"/>
          <p:cNvSpPr/>
          <p:nvPr/>
        </p:nvSpPr>
        <p:spPr>
          <a:xfrm>
            <a:off x="527320" y="585223"/>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767" name="Google Shape;767;p49"/>
          <p:cNvCxnSpPr/>
          <p:nvPr/>
        </p:nvCxnSpPr>
        <p:spPr>
          <a:xfrm rot="10800000">
            <a:off x="3230" y="608083"/>
            <a:ext cx="495719" cy="0"/>
          </a:xfrm>
          <a:prstGeom prst="straightConnector1">
            <a:avLst/>
          </a:prstGeom>
          <a:noFill/>
          <a:ln cap="flat" cmpd="sng" w="12700">
            <a:solidFill>
              <a:schemeClr val="lt1"/>
            </a:solidFill>
            <a:prstDash val="solid"/>
            <a:round/>
            <a:headEnd len="sm" w="sm" type="none"/>
            <a:tailEnd len="sm" w="sm" type="none"/>
          </a:ln>
        </p:spPr>
      </p:cxnSp>
      <p:cxnSp>
        <p:nvCxnSpPr>
          <p:cNvPr id="768" name="Google Shape;768;p49"/>
          <p:cNvCxnSpPr/>
          <p:nvPr/>
        </p:nvCxnSpPr>
        <p:spPr>
          <a:xfrm rot="10800000">
            <a:off x="616656" y="608083"/>
            <a:ext cx="11575344" cy="0"/>
          </a:xfrm>
          <a:prstGeom prst="straightConnector1">
            <a:avLst/>
          </a:prstGeom>
          <a:noFill/>
          <a:ln cap="flat" cmpd="sng" w="12700">
            <a:solidFill>
              <a:schemeClr val="lt1"/>
            </a:solidFill>
            <a:prstDash val="solid"/>
            <a:round/>
            <a:headEnd len="sm" w="sm" type="none"/>
            <a:tailEnd len="sm" w="sm" type="none"/>
          </a:ln>
        </p:spPr>
      </p:cxnSp>
      <p:sp>
        <p:nvSpPr>
          <p:cNvPr id="769" name="Google Shape;769;p49"/>
          <p:cNvSpPr/>
          <p:nvPr/>
        </p:nvSpPr>
        <p:spPr>
          <a:xfrm>
            <a:off x="2421943" y="6297593"/>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770" name="Google Shape;770;p49"/>
          <p:cNvCxnSpPr/>
          <p:nvPr/>
        </p:nvCxnSpPr>
        <p:spPr>
          <a:xfrm rot="10800000">
            <a:off x="1" y="6320453"/>
            <a:ext cx="2387223" cy="0"/>
          </a:xfrm>
          <a:prstGeom prst="straightConnector1">
            <a:avLst/>
          </a:prstGeom>
          <a:noFill/>
          <a:ln cap="flat" cmpd="sng" w="12700">
            <a:solidFill>
              <a:schemeClr val="lt1"/>
            </a:solidFill>
            <a:prstDash val="solid"/>
            <a:round/>
            <a:headEnd len="sm" w="sm" type="none"/>
            <a:tailEnd len="sm" w="sm" type="none"/>
          </a:ln>
        </p:spPr>
      </p:cxnSp>
      <p:cxnSp>
        <p:nvCxnSpPr>
          <p:cNvPr id="771" name="Google Shape;771;p49"/>
          <p:cNvCxnSpPr/>
          <p:nvPr/>
        </p:nvCxnSpPr>
        <p:spPr>
          <a:xfrm rot="10800000">
            <a:off x="2504929" y="6320453"/>
            <a:ext cx="9065823" cy="0"/>
          </a:xfrm>
          <a:prstGeom prst="straightConnector1">
            <a:avLst/>
          </a:prstGeom>
          <a:noFill/>
          <a:ln cap="flat" cmpd="sng" w="12700">
            <a:solidFill>
              <a:schemeClr val="lt1"/>
            </a:solidFill>
            <a:prstDash val="solid"/>
            <a:round/>
            <a:headEnd len="sm" w="sm" type="none"/>
            <a:tailEnd len="sm" w="sm" type="none"/>
          </a:ln>
        </p:spPr>
      </p:cxnSp>
      <p:sp>
        <p:nvSpPr>
          <p:cNvPr id="772" name="Google Shape;772;p49"/>
          <p:cNvSpPr/>
          <p:nvPr/>
        </p:nvSpPr>
        <p:spPr>
          <a:xfrm flipH="1">
            <a:off x="11615191" y="6297593"/>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773" name="Google Shape;773;p49"/>
          <p:cNvCxnSpPr>
            <a:endCxn id="774" idx="0"/>
          </p:cNvCxnSpPr>
          <p:nvPr/>
        </p:nvCxnSpPr>
        <p:spPr>
          <a:xfrm rot="10800000">
            <a:off x="2446072" y="2281331"/>
            <a:ext cx="0" cy="3976500"/>
          </a:xfrm>
          <a:prstGeom prst="straightConnector1">
            <a:avLst/>
          </a:prstGeom>
          <a:noFill/>
          <a:ln cap="flat" cmpd="sng" w="12700">
            <a:solidFill>
              <a:schemeClr val="lt1"/>
            </a:solidFill>
            <a:prstDash val="solid"/>
            <a:round/>
            <a:headEnd len="sm" w="sm" type="none"/>
            <a:tailEnd len="sm" w="sm" type="none"/>
          </a:ln>
        </p:spPr>
      </p:cxnSp>
      <p:sp>
        <p:nvSpPr>
          <p:cNvPr id="774" name="Google Shape;774;p49"/>
          <p:cNvSpPr/>
          <p:nvPr/>
        </p:nvSpPr>
        <p:spPr>
          <a:xfrm rot="-5400000">
            <a:off x="2444626" y="2221895"/>
            <a:ext cx="121764" cy="11887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775" name="Google Shape;775;p49"/>
          <p:cNvCxnSpPr/>
          <p:nvPr/>
        </p:nvCxnSpPr>
        <p:spPr>
          <a:xfrm rot="10800000">
            <a:off x="2504929" y="2220449"/>
            <a:ext cx="9065823" cy="0"/>
          </a:xfrm>
          <a:prstGeom prst="straightConnector1">
            <a:avLst/>
          </a:prstGeom>
          <a:noFill/>
          <a:ln cap="flat" cmpd="sng" w="12700">
            <a:solidFill>
              <a:schemeClr val="lt1"/>
            </a:solidFill>
            <a:prstDash val="solid"/>
            <a:round/>
            <a:headEnd len="sm" w="sm" type="none"/>
            <a:tailEnd len="sm" w="sm" type="none"/>
          </a:ln>
        </p:spPr>
      </p:cxnSp>
      <p:cxnSp>
        <p:nvCxnSpPr>
          <p:cNvPr id="776" name="Google Shape;776;p49"/>
          <p:cNvCxnSpPr/>
          <p:nvPr/>
        </p:nvCxnSpPr>
        <p:spPr>
          <a:xfrm rot="10800000">
            <a:off x="11700996" y="6320453"/>
            <a:ext cx="494179" cy="0"/>
          </a:xfrm>
          <a:prstGeom prst="straightConnector1">
            <a:avLst/>
          </a:prstGeom>
          <a:noFill/>
          <a:ln cap="flat" cmpd="sng" w="12700">
            <a:solidFill>
              <a:schemeClr val="lt1"/>
            </a:solidFill>
            <a:prstDash val="solid"/>
            <a:round/>
            <a:headEnd len="sm" w="sm" type="none"/>
            <a:tailEnd len="sm" w="sm" type="none"/>
          </a:ln>
        </p:spPr>
      </p:cxnSp>
      <p:sp>
        <p:nvSpPr>
          <p:cNvPr id="777" name="Google Shape;777;p49"/>
          <p:cNvSpPr txBox="1"/>
          <p:nvPr>
            <p:ph type="title"/>
          </p:nvPr>
        </p:nvSpPr>
        <p:spPr>
          <a:xfrm>
            <a:off x="420624" y="42394"/>
            <a:ext cx="11808013" cy="531346"/>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778" name="Google Shape;778;p49"/>
          <p:cNvPicPr preferRelativeResize="0"/>
          <p:nvPr/>
        </p:nvPicPr>
        <p:blipFill rotWithShape="1">
          <a:blip r:embed="rId2">
            <a:alphaModFix/>
          </a:blip>
          <a:srcRect b="0" l="0" r="0" t="0"/>
          <a:stretch/>
        </p:blipFill>
        <p:spPr>
          <a:xfrm>
            <a:off x="2826932" y="1039938"/>
            <a:ext cx="4287549" cy="760694"/>
          </a:xfrm>
          <a:prstGeom prst="rect">
            <a:avLst/>
          </a:prstGeom>
          <a:noFill/>
          <a:ln>
            <a:noFill/>
          </a:ln>
        </p:spPr>
      </p:pic>
      <p:sp>
        <p:nvSpPr>
          <p:cNvPr id="779" name="Google Shape;779;p49"/>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Arial"/>
                <a:ea typeface="Arial"/>
                <a:cs typeface="Arial"/>
                <a:sym typeface="Arial"/>
              </a:rPr>
              <a:t>   | </a:t>
            </a:r>
            <a:fld id="{00000000-1234-1234-1234-123412341234}" type="slidenum">
              <a:rPr b="0" i="0" lang="en-GB"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780" name="Google Shape;780;p49"/>
          <p:cNvSpPr/>
          <p:nvPr/>
        </p:nvSpPr>
        <p:spPr>
          <a:xfrm flipH="1">
            <a:off x="11615191" y="2196678"/>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781" name="Google Shape;781;p49"/>
          <p:cNvCxnSpPr/>
          <p:nvPr/>
        </p:nvCxnSpPr>
        <p:spPr>
          <a:xfrm rot="10800000">
            <a:off x="11700996" y="2219538"/>
            <a:ext cx="494179" cy="0"/>
          </a:xfrm>
          <a:prstGeom prst="straightConnector1">
            <a:avLst/>
          </a:prstGeom>
          <a:noFill/>
          <a:ln cap="flat" cmpd="sng" w="12700">
            <a:solidFill>
              <a:schemeClr val="lt1"/>
            </a:solidFill>
            <a:prstDash val="solid"/>
            <a:round/>
            <a:headEnd len="sm" w="sm" type="none"/>
            <a:tailEnd len="sm" w="sm" type="none"/>
          </a:ln>
        </p:spPr>
      </p:cxnSp>
      <p:pic>
        <p:nvPicPr>
          <p:cNvPr id="782" name="Google Shape;782;p49"/>
          <p:cNvPicPr preferRelativeResize="0"/>
          <p:nvPr/>
        </p:nvPicPr>
        <p:blipFill rotWithShape="1">
          <a:blip r:embed="rId3">
            <a:alphaModFix/>
          </a:blip>
          <a:srcRect b="0" l="0" r="0" t="0"/>
          <a:stretch/>
        </p:blipFill>
        <p:spPr>
          <a:xfrm>
            <a:off x="4008232" y="5799972"/>
            <a:ext cx="2735473" cy="457953"/>
          </a:xfrm>
          <a:prstGeom prst="rect">
            <a:avLst/>
          </a:prstGeom>
          <a:noFill/>
          <a:ln>
            <a:noFill/>
          </a:ln>
        </p:spPr>
      </p:pic>
      <p:pic>
        <p:nvPicPr>
          <p:cNvPr id="783" name="Google Shape;783;p49"/>
          <p:cNvPicPr preferRelativeResize="0"/>
          <p:nvPr/>
        </p:nvPicPr>
        <p:blipFill rotWithShape="1">
          <a:blip r:embed="rId4">
            <a:alphaModFix/>
          </a:blip>
          <a:srcRect b="0" l="0" r="0" t="0"/>
          <a:stretch/>
        </p:blipFill>
        <p:spPr>
          <a:xfrm>
            <a:off x="4008232" y="4791807"/>
            <a:ext cx="2671799" cy="457953"/>
          </a:xfrm>
          <a:prstGeom prst="rect">
            <a:avLst/>
          </a:prstGeom>
          <a:noFill/>
          <a:ln>
            <a:noFill/>
          </a:ln>
        </p:spPr>
      </p:pic>
      <p:pic>
        <p:nvPicPr>
          <p:cNvPr id="784" name="Google Shape;784;p49"/>
          <p:cNvPicPr preferRelativeResize="0"/>
          <p:nvPr/>
        </p:nvPicPr>
        <p:blipFill rotWithShape="1">
          <a:blip r:embed="rId5">
            <a:alphaModFix/>
          </a:blip>
          <a:srcRect b="0" l="0" r="0" t="0"/>
          <a:stretch/>
        </p:blipFill>
        <p:spPr>
          <a:xfrm>
            <a:off x="4008232" y="5295890"/>
            <a:ext cx="2189356" cy="457953"/>
          </a:xfrm>
          <a:prstGeom prst="rect">
            <a:avLst/>
          </a:prstGeom>
          <a:noFill/>
          <a:ln>
            <a:noFill/>
          </a:ln>
        </p:spPr>
      </p:pic>
      <p:pic>
        <p:nvPicPr>
          <p:cNvPr id="785" name="Google Shape;785;p49"/>
          <p:cNvPicPr preferRelativeResize="0"/>
          <p:nvPr/>
        </p:nvPicPr>
        <p:blipFill rotWithShape="1">
          <a:blip r:embed="rId6">
            <a:alphaModFix/>
          </a:blip>
          <a:srcRect b="0" l="0" r="0" t="0"/>
          <a:stretch/>
        </p:blipFill>
        <p:spPr>
          <a:xfrm>
            <a:off x="4008232" y="3279558"/>
            <a:ext cx="2649759" cy="457953"/>
          </a:xfrm>
          <a:prstGeom prst="rect">
            <a:avLst/>
          </a:prstGeom>
          <a:noFill/>
          <a:ln>
            <a:noFill/>
          </a:ln>
        </p:spPr>
      </p:pic>
      <p:pic>
        <p:nvPicPr>
          <p:cNvPr id="786" name="Google Shape;786;p49"/>
          <p:cNvPicPr preferRelativeResize="0"/>
          <p:nvPr/>
        </p:nvPicPr>
        <p:blipFill rotWithShape="1">
          <a:blip r:embed="rId7">
            <a:alphaModFix/>
          </a:blip>
          <a:srcRect b="0" l="0" r="0" t="0"/>
          <a:stretch/>
        </p:blipFill>
        <p:spPr>
          <a:xfrm>
            <a:off x="4008232" y="3783641"/>
            <a:ext cx="2710983" cy="457953"/>
          </a:xfrm>
          <a:prstGeom prst="rect">
            <a:avLst/>
          </a:prstGeom>
          <a:noFill/>
          <a:ln>
            <a:noFill/>
          </a:ln>
        </p:spPr>
      </p:pic>
      <p:pic>
        <p:nvPicPr>
          <p:cNvPr id="787" name="Google Shape;787;p49"/>
          <p:cNvPicPr preferRelativeResize="0"/>
          <p:nvPr/>
        </p:nvPicPr>
        <p:blipFill rotWithShape="1">
          <a:blip r:embed="rId8">
            <a:alphaModFix/>
          </a:blip>
          <a:srcRect b="0" l="0" r="0" t="0"/>
          <a:stretch/>
        </p:blipFill>
        <p:spPr>
          <a:xfrm>
            <a:off x="4008232" y="4287724"/>
            <a:ext cx="1986096" cy="457953"/>
          </a:xfrm>
          <a:prstGeom prst="rect">
            <a:avLst/>
          </a:prstGeom>
          <a:noFill/>
          <a:ln>
            <a:noFill/>
          </a:ln>
        </p:spPr>
      </p:pic>
      <p:pic>
        <p:nvPicPr>
          <p:cNvPr id="788" name="Google Shape;788;p49"/>
          <p:cNvPicPr preferRelativeResize="0"/>
          <p:nvPr/>
        </p:nvPicPr>
        <p:blipFill rotWithShape="1">
          <a:blip r:embed="rId9">
            <a:alphaModFix/>
          </a:blip>
          <a:srcRect b="0" l="0" r="0" t="0"/>
          <a:stretch/>
        </p:blipFill>
        <p:spPr>
          <a:xfrm>
            <a:off x="4008232" y="2775475"/>
            <a:ext cx="1324878" cy="457953"/>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Full-Width Photo" showMasterSp="0">
  <p:cSld name="1_Full-Width Photo">
    <p:spTree>
      <p:nvGrpSpPr>
        <p:cNvPr id="789" name="Shape 789"/>
        <p:cNvGrpSpPr/>
        <p:nvPr/>
      </p:nvGrpSpPr>
      <p:grpSpPr>
        <a:xfrm>
          <a:off x="0" y="0"/>
          <a:ext cx="0" cy="0"/>
          <a:chOff x="0" y="0"/>
          <a:chExt cx="0" cy="0"/>
        </a:xfrm>
      </p:grpSpPr>
      <p:sp>
        <p:nvSpPr>
          <p:cNvPr id="790" name="Google Shape;790;p50"/>
          <p:cNvSpPr/>
          <p:nvPr>
            <p:ph idx="2" type="pic"/>
          </p:nvPr>
        </p:nvSpPr>
        <p:spPr>
          <a:xfrm>
            <a:off x="-16764" y="616645"/>
            <a:ext cx="12225528" cy="5696712"/>
          </a:xfrm>
          <a:prstGeom prst="rect">
            <a:avLst/>
          </a:prstGeom>
          <a:noFill/>
          <a:ln cap="flat" cmpd="sng" w="19050">
            <a:solidFill>
              <a:srgbClr val="0B3458"/>
            </a:solidFill>
            <a:prstDash val="solid"/>
            <a:round/>
            <a:headEnd len="sm" w="sm" type="none"/>
            <a:tailEnd len="sm" w="sm" type="none"/>
          </a:ln>
        </p:spPr>
      </p:sp>
      <p:sp>
        <p:nvSpPr>
          <p:cNvPr id="791" name="Google Shape;791;p50"/>
          <p:cNvSpPr txBox="1"/>
          <p:nvPr>
            <p:ph type="title"/>
          </p:nvPr>
        </p:nvSpPr>
        <p:spPr>
          <a:xfrm>
            <a:off x="420624" y="48278"/>
            <a:ext cx="10847121" cy="434888"/>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0"/>
              </a:spcBef>
              <a:spcAft>
                <a:spcPts val="0"/>
              </a:spcAft>
              <a:buClr>
                <a:srgbClr val="0B3458"/>
              </a:buClr>
              <a:buSzPts val="2800"/>
              <a:buFont typeface="Arial"/>
              <a:buNone/>
              <a:defRPr b="1" i="0" sz="2800" u="none" cap="none" strike="noStrike">
                <a:solidFill>
                  <a:srgbClr val="0B345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792" name="Google Shape;792;p50"/>
          <p:cNvPicPr preferRelativeResize="0"/>
          <p:nvPr/>
        </p:nvPicPr>
        <p:blipFill rotWithShape="1">
          <a:blip r:embed="rId2">
            <a:alphaModFix/>
          </a:blip>
          <a:srcRect b="0" l="0" r="0" t="0"/>
          <a:stretch/>
        </p:blipFill>
        <p:spPr>
          <a:xfrm>
            <a:off x="365760" y="6464808"/>
            <a:ext cx="390801" cy="312641"/>
          </a:xfrm>
          <a:prstGeom prst="rect">
            <a:avLst/>
          </a:prstGeom>
          <a:noFill/>
          <a:ln>
            <a:noFill/>
          </a:ln>
        </p:spPr>
      </p:pic>
      <p:sp>
        <p:nvSpPr>
          <p:cNvPr id="793" name="Google Shape;793;p50"/>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2B49"/>
                </a:solidFill>
                <a:latin typeface="Arial"/>
                <a:ea typeface="Arial"/>
                <a:cs typeface="Arial"/>
                <a:sym typeface="Arial"/>
              </a:rPr>
              <a:t>   | </a:t>
            </a:r>
            <a:fld id="{00000000-1234-1234-1234-123412341234}" type="slidenum">
              <a:rPr b="0" i="0" lang="en-GB" sz="1200" u="none" cap="none" strike="noStrike">
                <a:solidFill>
                  <a:srgbClr val="002B49"/>
                </a:solidFill>
                <a:latin typeface="Arial"/>
                <a:ea typeface="Arial"/>
                <a:cs typeface="Arial"/>
                <a:sym typeface="Arial"/>
              </a:rPr>
              <a:t>‹#›</a:t>
            </a:fld>
            <a:endParaRPr b="0" i="0" sz="1200" u="none" cap="none" strike="noStrike">
              <a:solidFill>
                <a:srgbClr val="002B49"/>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1 Blue" showMasterSp="0">
  <p:cSld name="Cover 1 Blue">
    <p:spTree>
      <p:nvGrpSpPr>
        <p:cNvPr id="48" name="Shape 48"/>
        <p:cNvGrpSpPr/>
        <p:nvPr/>
      </p:nvGrpSpPr>
      <p:grpSpPr>
        <a:xfrm>
          <a:off x="0" y="0"/>
          <a:ext cx="0" cy="0"/>
          <a:chOff x="0" y="0"/>
          <a:chExt cx="0" cy="0"/>
        </a:xfrm>
      </p:grpSpPr>
      <p:sp>
        <p:nvSpPr>
          <p:cNvPr id="49" name="Google Shape;49;p5"/>
          <p:cNvSpPr/>
          <p:nvPr/>
        </p:nvSpPr>
        <p:spPr>
          <a:xfrm>
            <a:off x="0" y="0"/>
            <a:ext cx="12192000" cy="6858000"/>
          </a:xfrm>
          <a:prstGeom prst="rect">
            <a:avLst/>
          </a:prstGeom>
          <a:solidFill>
            <a:schemeClr val="accent6"/>
          </a:solid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0" name="Google Shape;50;p5"/>
          <p:cNvSpPr txBox="1"/>
          <p:nvPr>
            <p:ph type="title"/>
          </p:nvPr>
        </p:nvSpPr>
        <p:spPr>
          <a:xfrm>
            <a:off x="550863" y="1"/>
            <a:ext cx="10805054" cy="2533369"/>
          </a:xfrm>
          <a:prstGeom prst="rect">
            <a:avLst/>
          </a:prstGeom>
          <a:noFill/>
          <a:ln>
            <a:noFill/>
          </a:ln>
        </p:spPr>
        <p:txBody>
          <a:bodyPr anchorCtr="0" anchor="b" bIns="0" lIns="0" spcFirstLastPara="1" rIns="0" wrap="square" tIns="0">
            <a:normAutofit/>
          </a:bodyPr>
          <a:lstStyle>
            <a:lvl1pPr lvl="0" marR="0" rtl="0" algn="l">
              <a:lnSpc>
                <a:spcPct val="100000"/>
              </a:lnSpc>
              <a:spcBef>
                <a:spcPts val="0"/>
              </a:spcBef>
              <a:spcAft>
                <a:spcPts val="0"/>
              </a:spcAft>
              <a:buClr>
                <a:schemeClr val="lt1"/>
              </a:buClr>
              <a:buSzPts val="3600"/>
              <a:buFont typeface="Arial"/>
              <a:buNone/>
              <a:defRPr b="1" i="0" sz="36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1" name="Google Shape;51;p5"/>
          <p:cNvSpPr txBox="1"/>
          <p:nvPr>
            <p:ph idx="1" type="body"/>
          </p:nvPr>
        </p:nvSpPr>
        <p:spPr>
          <a:xfrm>
            <a:off x="550863" y="3553574"/>
            <a:ext cx="10805054" cy="716808"/>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2" name="Google Shape;52;p5"/>
          <p:cNvSpPr txBox="1"/>
          <p:nvPr>
            <p:ph idx="2" type="body"/>
          </p:nvPr>
        </p:nvSpPr>
        <p:spPr>
          <a:xfrm>
            <a:off x="550863" y="4279392"/>
            <a:ext cx="10805054" cy="273605"/>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3" name="Google Shape;53;p5"/>
          <p:cNvSpPr txBox="1"/>
          <p:nvPr>
            <p:ph idx="3" type="body"/>
          </p:nvPr>
        </p:nvSpPr>
        <p:spPr>
          <a:xfrm>
            <a:off x="550863" y="4553415"/>
            <a:ext cx="10805054" cy="403785"/>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pic>
        <p:nvPicPr>
          <p:cNvPr id="54" name="Google Shape;54;p5"/>
          <p:cNvPicPr preferRelativeResize="0"/>
          <p:nvPr/>
        </p:nvPicPr>
        <p:blipFill rotWithShape="1">
          <a:blip r:embed="rId2">
            <a:alphaModFix/>
          </a:blip>
          <a:srcRect b="0" l="0" r="0" t="0"/>
          <a:stretch/>
        </p:blipFill>
        <p:spPr>
          <a:xfrm>
            <a:off x="567217" y="5193792"/>
            <a:ext cx="1193800" cy="952500"/>
          </a:xfrm>
          <a:prstGeom prst="rect">
            <a:avLst/>
          </a:prstGeom>
          <a:noFill/>
          <a:ln>
            <a:noFill/>
          </a:ln>
        </p:spPr>
      </p:pic>
      <p:sp>
        <p:nvSpPr>
          <p:cNvPr id="55" name="Google Shape;55;p5"/>
          <p:cNvSpPr txBox="1"/>
          <p:nvPr>
            <p:ph idx="4" type="body"/>
          </p:nvPr>
        </p:nvSpPr>
        <p:spPr>
          <a:xfrm>
            <a:off x="548640" y="2837138"/>
            <a:ext cx="10808208" cy="716808"/>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chemeClr val="lt1"/>
              </a:buClr>
              <a:buSzPts val="1800"/>
              <a:buFont typeface="Arial"/>
              <a:buNone/>
              <a:defRPr b="1" i="0" sz="18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2 White" showMasterSp="0">
  <p:cSld name="Cover 2 White">
    <p:spTree>
      <p:nvGrpSpPr>
        <p:cNvPr id="56" name="Shape 56"/>
        <p:cNvGrpSpPr/>
        <p:nvPr/>
      </p:nvGrpSpPr>
      <p:grpSpPr>
        <a:xfrm>
          <a:off x="0" y="0"/>
          <a:ext cx="0" cy="0"/>
          <a:chOff x="0" y="0"/>
          <a:chExt cx="0" cy="0"/>
        </a:xfrm>
      </p:grpSpPr>
      <p:sp>
        <p:nvSpPr>
          <p:cNvPr id="57" name="Google Shape;57;p6"/>
          <p:cNvSpPr txBox="1"/>
          <p:nvPr>
            <p:ph type="title"/>
          </p:nvPr>
        </p:nvSpPr>
        <p:spPr>
          <a:xfrm>
            <a:off x="2228479" y="2020824"/>
            <a:ext cx="9299448" cy="1325880"/>
          </a:xfrm>
          <a:prstGeom prst="rect">
            <a:avLst/>
          </a:prstGeom>
          <a:noFill/>
          <a:ln>
            <a:noFill/>
          </a:ln>
        </p:spPr>
        <p:txBody>
          <a:bodyPr anchorCtr="0" anchor="b" bIns="0" lIns="0" spcFirstLastPara="1" rIns="0" wrap="square" tIns="0">
            <a:normAutofit/>
          </a:bodyPr>
          <a:lstStyle>
            <a:lvl1pPr lvl="0" marR="0" rtl="0" algn="l">
              <a:lnSpc>
                <a:spcPct val="100000"/>
              </a:lnSpc>
              <a:spcBef>
                <a:spcPts val="0"/>
              </a:spcBef>
              <a:spcAft>
                <a:spcPts val="0"/>
              </a:spcAft>
              <a:buClr>
                <a:srgbClr val="0B3458"/>
              </a:buClr>
              <a:buSzPts val="3600"/>
              <a:buFont typeface="Arial"/>
              <a:buNone/>
              <a:defRPr b="1" i="0" sz="3600" u="none" cap="none" strike="noStrike">
                <a:solidFill>
                  <a:srgbClr val="0B345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8" name="Google Shape;58;p6"/>
          <p:cNvSpPr txBox="1"/>
          <p:nvPr>
            <p:ph idx="1" type="body"/>
          </p:nvPr>
        </p:nvSpPr>
        <p:spPr>
          <a:xfrm>
            <a:off x="2228479" y="4617720"/>
            <a:ext cx="9299448" cy="578412"/>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rgbClr val="0B3458"/>
              </a:buClr>
              <a:buSzPts val="1800"/>
              <a:buFont typeface="Arial"/>
              <a:buNone/>
              <a:defRPr b="0" i="0" sz="1800" u="none" cap="none" strike="noStrike">
                <a:solidFill>
                  <a:srgbClr val="0B3458"/>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9" name="Google Shape;59;p6"/>
          <p:cNvSpPr txBox="1"/>
          <p:nvPr>
            <p:ph idx="2" type="body"/>
          </p:nvPr>
        </p:nvSpPr>
        <p:spPr>
          <a:xfrm>
            <a:off x="2228479" y="5199656"/>
            <a:ext cx="9299448" cy="390521"/>
          </a:xfrm>
          <a:prstGeom prst="rect">
            <a:avLst/>
          </a:prstGeom>
          <a:noFill/>
          <a:ln>
            <a:noFill/>
          </a:ln>
        </p:spPr>
        <p:txBody>
          <a:bodyPr anchorCtr="0" anchor="b" bIns="0" lIns="0" spcFirstLastPara="1" rIns="0" wrap="square" tIns="0">
            <a:normAutofit/>
          </a:bodyPr>
          <a:lstStyle>
            <a:lvl1pPr indent="-228600" lvl="0" marL="457200" marR="0" rtl="0" algn="l">
              <a:lnSpc>
                <a:spcPct val="100000"/>
              </a:lnSpc>
              <a:spcBef>
                <a:spcPts val="0"/>
              </a:spcBef>
              <a:spcAft>
                <a:spcPts val="0"/>
              </a:spcAft>
              <a:buClr>
                <a:srgbClr val="0B3458"/>
              </a:buClr>
              <a:buSzPts val="1800"/>
              <a:buFont typeface="Arial"/>
              <a:buNone/>
              <a:defRPr b="0" i="0" sz="1800" u="none" cap="none" strike="noStrike">
                <a:solidFill>
                  <a:srgbClr val="0B3458"/>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0" name="Google Shape;60;p6"/>
          <p:cNvSpPr txBox="1"/>
          <p:nvPr>
            <p:ph idx="3" type="body"/>
          </p:nvPr>
        </p:nvSpPr>
        <p:spPr>
          <a:xfrm>
            <a:off x="2228479" y="5602567"/>
            <a:ext cx="9299448" cy="403785"/>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rgbClr val="0B3458"/>
              </a:buClr>
              <a:buSzPts val="1800"/>
              <a:buFont typeface="Arial"/>
              <a:buNone/>
              <a:defRPr b="0" i="0" sz="1800" u="none" cap="none" strike="noStrike">
                <a:solidFill>
                  <a:srgbClr val="0B3458"/>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pic>
        <p:nvPicPr>
          <p:cNvPr id="61" name="Google Shape;61;p6"/>
          <p:cNvPicPr preferRelativeResize="0"/>
          <p:nvPr/>
        </p:nvPicPr>
        <p:blipFill rotWithShape="1">
          <a:blip r:embed="rId2">
            <a:alphaModFix/>
          </a:blip>
          <a:srcRect b="0" l="0" r="0" t="0"/>
          <a:stretch/>
        </p:blipFill>
        <p:spPr>
          <a:xfrm>
            <a:off x="326395" y="4874480"/>
            <a:ext cx="1189829" cy="951863"/>
          </a:xfrm>
          <a:prstGeom prst="rect">
            <a:avLst/>
          </a:prstGeom>
          <a:noFill/>
          <a:ln>
            <a:noFill/>
          </a:ln>
        </p:spPr>
      </p:pic>
      <p:sp>
        <p:nvSpPr>
          <p:cNvPr id="62" name="Google Shape;62;p6"/>
          <p:cNvSpPr/>
          <p:nvPr/>
        </p:nvSpPr>
        <p:spPr>
          <a:xfrm>
            <a:off x="1825043" y="6101651"/>
            <a:ext cx="45720" cy="45720"/>
          </a:xfrm>
          <a:prstGeom prst="ellipse">
            <a:avLst/>
          </a:prstGeom>
          <a:solidFill>
            <a:srgbClr val="0B3458"/>
          </a:solidFill>
          <a:ln>
            <a:noFill/>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Clr>
                <a:srgbClr val="000000"/>
              </a:buClr>
              <a:buSzPts val="450"/>
              <a:buFont typeface="Arial"/>
              <a:buNone/>
            </a:pPr>
            <a:r>
              <a:t/>
            </a:r>
            <a:endParaRPr b="0" i="0" sz="450" u="none" cap="none" strike="noStrike">
              <a:solidFill>
                <a:schemeClr val="lt1"/>
              </a:solidFill>
              <a:latin typeface="Arial"/>
              <a:ea typeface="Arial"/>
              <a:cs typeface="Arial"/>
              <a:sym typeface="Arial"/>
            </a:endParaRPr>
          </a:p>
        </p:txBody>
      </p:sp>
      <p:cxnSp>
        <p:nvCxnSpPr>
          <p:cNvPr id="63" name="Google Shape;63;p6"/>
          <p:cNvCxnSpPr/>
          <p:nvPr/>
        </p:nvCxnSpPr>
        <p:spPr>
          <a:xfrm rot="10800000">
            <a:off x="0" y="6124669"/>
            <a:ext cx="1793872" cy="0"/>
          </a:xfrm>
          <a:prstGeom prst="straightConnector1">
            <a:avLst/>
          </a:prstGeom>
          <a:noFill/>
          <a:ln cap="flat" cmpd="sng" w="12700">
            <a:solidFill>
              <a:srgbClr val="0B3458"/>
            </a:solidFill>
            <a:prstDash val="solid"/>
            <a:round/>
            <a:headEnd len="sm" w="sm" type="none"/>
            <a:tailEnd len="sm" w="sm" type="none"/>
          </a:ln>
        </p:spPr>
      </p:cxnSp>
      <p:cxnSp>
        <p:nvCxnSpPr>
          <p:cNvPr id="64" name="Google Shape;64;p6"/>
          <p:cNvCxnSpPr/>
          <p:nvPr/>
        </p:nvCxnSpPr>
        <p:spPr>
          <a:xfrm rot="10800000">
            <a:off x="1892734" y="6124511"/>
            <a:ext cx="9720781" cy="0"/>
          </a:xfrm>
          <a:prstGeom prst="straightConnector1">
            <a:avLst/>
          </a:prstGeom>
          <a:noFill/>
          <a:ln cap="flat" cmpd="sng" w="12700">
            <a:solidFill>
              <a:srgbClr val="0B3458"/>
            </a:solidFill>
            <a:prstDash val="solid"/>
            <a:round/>
            <a:headEnd len="sm" w="sm" type="none"/>
            <a:tailEnd len="sm" w="sm" type="none"/>
          </a:ln>
        </p:spPr>
      </p:cxnSp>
      <p:sp>
        <p:nvSpPr>
          <p:cNvPr id="65" name="Google Shape;65;p6"/>
          <p:cNvSpPr/>
          <p:nvPr/>
        </p:nvSpPr>
        <p:spPr>
          <a:xfrm flipH="1">
            <a:off x="11642081" y="6101651"/>
            <a:ext cx="45720" cy="45720"/>
          </a:xfrm>
          <a:prstGeom prst="ellipse">
            <a:avLst/>
          </a:prstGeom>
          <a:solidFill>
            <a:srgbClr val="0B3458"/>
          </a:solidFill>
          <a:ln>
            <a:noFill/>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Clr>
                <a:srgbClr val="000000"/>
              </a:buClr>
              <a:buSzPts val="450"/>
              <a:buFont typeface="Arial"/>
              <a:buNone/>
            </a:pPr>
            <a:r>
              <a:t/>
            </a:r>
            <a:endParaRPr b="0" i="0" sz="450" u="none" cap="none" strike="noStrike">
              <a:solidFill>
                <a:schemeClr val="lt1"/>
              </a:solidFill>
              <a:latin typeface="Arial"/>
              <a:ea typeface="Arial"/>
              <a:cs typeface="Arial"/>
              <a:sym typeface="Arial"/>
            </a:endParaRPr>
          </a:p>
        </p:txBody>
      </p:sp>
      <p:sp>
        <p:nvSpPr>
          <p:cNvPr id="66" name="Google Shape;66;p6"/>
          <p:cNvSpPr/>
          <p:nvPr/>
        </p:nvSpPr>
        <p:spPr>
          <a:xfrm flipH="1">
            <a:off x="11642081" y="3470373"/>
            <a:ext cx="45720" cy="45720"/>
          </a:xfrm>
          <a:prstGeom prst="ellipse">
            <a:avLst/>
          </a:prstGeom>
          <a:solidFill>
            <a:srgbClr val="0B3458"/>
          </a:solidFill>
          <a:ln>
            <a:noFill/>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Clr>
                <a:srgbClr val="000000"/>
              </a:buClr>
              <a:buSzPts val="450"/>
              <a:buFont typeface="Arial"/>
              <a:buNone/>
            </a:pPr>
            <a:r>
              <a:t/>
            </a:r>
            <a:endParaRPr b="0" i="0" sz="450" u="none" cap="none" strike="noStrike">
              <a:solidFill>
                <a:schemeClr val="lt1"/>
              </a:solidFill>
              <a:latin typeface="Arial"/>
              <a:ea typeface="Arial"/>
              <a:cs typeface="Arial"/>
              <a:sym typeface="Arial"/>
            </a:endParaRPr>
          </a:p>
        </p:txBody>
      </p:sp>
      <p:cxnSp>
        <p:nvCxnSpPr>
          <p:cNvPr id="67" name="Google Shape;67;p6"/>
          <p:cNvCxnSpPr/>
          <p:nvPr/>
        </p:nvCxnSpPr>
        <p:spPr>
          <a:xfrm rot="10800000">
            <a:off x="1849172" y="3552825"/>
            <a:ext cx="0" cy="2529959"/>
          </a:xfrm>
          <a:prstGeom prst="straightConnector1">
            <a:avLst/>
          </a:prstGeom>
          <a:noFill/>
          <a:ln cap="flat" cmpd="sng" w="12700">
            <a:solidFill>
              <a:srgbClr val="0B3458"/>
            </a:solidFill>
            <a:prstDash val="solid"/>
            <a:round/>
            <a:headEnd len="sm" w="sm" type="none"/>
            <a:tailEnd len="sm" w="sm" type="none"/>
          </a:ln>
        </p:spPr>
      </p:cxnSp>
      <p:sp>
        <p:nvSpPr>
          <p:cNvPr id="68" name="Google Shape;68;p6"/>
          <p:cNvSpPr/>
          <p:nvPr/>
        </p:nvSpPr>
        <p:spPr>
          <a:xfrm rot="-5400000">
            <a:off x="1847726" y="3495590"/>
            <a:ext cx="121764" cy="118872"/>
          </a:xfrm>
          <a:prstGeom prst="arc">
            <a:avLst>
              <a:gd fmla="val 16200000" name="adj1"/>
              <a:gd fmla="val 0" name="adj2"/>
            </a:avLst>
          </a:prstGeom>
          <a:noFill/>
          <a:ln cap="flat" cmpd="sng" w="12700">
            <a:solidFill>
              <a:srgbClr val="0B3458"/>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Clr>
                <a:srgbClr val="000000"/>
              </a:buClr>
              <a:buSzPts val="450"/>
              <a:buFont typeface="Arial"/>
              <a:buNone/>
            </a:pPr>
            <a:r>
              <a:t/>
            </a:r>
            <a:endParaRPr b="0" i="0" sz="450" u="none" cap="none" strike="noStrike">
              <a:solidFill>
                <a:schemeClr val="dk1"/>
              </a:solidFill>
              <a:latin typeface="Arial"/>
              <a:ea typeface="Arial"/>
              <a:cs typeface="Arial"/>
              <a:sym typeface="Arial"/>
            </a:endParaRPr>
          </a:p>
        </p:txBody>
      </p:sp>
      <p:cxnSp>
        <p:nvCxnSpPr>
          <p:cNvPr id="69" name="Google Shape;69;p6"/>
          <p:cNvCxnSpPr/>
          <p:nvPr/>
        </p:nvCxnSpPr>
        <p:spPr>
          <a:xfrm rot="10800000">
            <a:off x="1899083" y="3494144"/>
            <a:ext cx="9714432" cy="0"/>
          </a:xfrm>
          <a:prstGeom prst="straightConnector1">
            <a:avLst/>
          </a:prstGeom>
          <a:noFill/>
          <a:ln cap="flat" cmpd="sng" w="12700">
            <a:solidFill>
              <a:srgbClr val="0B3458"/>
            </a:solidFill>
            <a:prstDash val="solid"/>
            <a:round/>
            <a:headEnd len="sm" w="sm" type="none"/>
            <a:tailEnd len="sm" w="sm" type="none"/>
          </a:ln>
        </p:spPr>
      </p:cxnSp>
      <p:sp>
        <p:nvSpPr>
          <p:cNvPr id="70" name="Google Shape;70;p6"/>
          <p:cNvSpPr txBox="1"/>
          <p:nvPr>
            <p:ph idx="4" type="body"/>
          </p:nvPr>
        </p:nvSpPr>
        <p:spPr>
          <a:xfrm>
            <a:off x="2228478" y="3666744"/>
            <a:ext cx="9299448" cy="576072"/>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rgbClr val="0B3458"/>
              </a:buClr>
              <a:buSzPts val="1800"/>
              <a:buFont typeface="Arial"/>
              <a:buNone/>
              <a:defRPr b="1" i="0" sz="1800" u="none" cap="none" strike="noStrike">
                <a:solidFill>
                  <a:srgbClr val="0B3458"/>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Width Photo" showMasterSp="0">
  <p:cSld name="Full-Width Photo">
    <p:spTree>
      <p:nvGrpSpPr>
        <p:cNvPr id="71" name="Shape 71"/>
        <p:cNvGrpSpPr/>
        <p:nvPr/>
      </p:nvGrpSpPr>
      <p:grpSpPr>
        <a:xfrm>
          <a:off x="0" y="0"/>
          <a:ext cx="0" cy="0"/>
          <a:chOff x="0" y="0"/>
          <a:chExt cx="0" cy="0"/>
        </a:xfrm>
      </p:grpSpPr>
      <p:sp>
        <p:nvSpPr>
          <p:cNvPr id="72" name="Google Shape;72;p9"/>
          <p:cNvSpPr/>
          <p:nvPr>
            <p:ph idx="2" type="pic"/>
          </p:nvPr>
        </p:nvSpPr>
        <p:spPr>
          <a:xfrm>
            <a:off x="0" y="616645"/>
            <a:ext cx="12192000" cy="5696712"/>
          </a:xfrm>
          <a:prstGeom prst="rect">
            <a:avLst/>
          </a:prstGeom>
          <a:noFill/>
          <a:ln>
            <a:noFill/>
          </a:ln>
        </p:spPr>
      </p:sp>
      <p:sp>
        <p:nvSpPr>
          <p:cNvPr id="73" name="Google Shape;73;p9"/>
          <p:cNvSpPr txBox="1"/>
          <p:nvPr>
            <p:ph type="title"/>
          </p:nvPr>
        </p:nvSpPr>
        <p:spPr>
          <a:xfrm>
            <a:off x="420624" y="48278"/>
            <a:ext cx="10847121" cy="434888"/>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0"/>
              </a:spcBef>
              <a:spcAft>
                <a:spcPts val="0"/>
              </a:spcAft>
              <a:buClr>
                <a:srgbClr val="0B3458"/>
              </a:buClr>
              <a:buSzPts val="2800"/>
              <a:buFont typeface="Arial"/>
              <a:buNone/>
              <a:defRPr b="1" i="0" sz="2800" u="none" cap="none" strike="noStrike">
                <a:solidFill>
                  <a:srgbClr val="0B345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cxnSp>
        <p:nvCxnSpPr>
          <p:cNvPr id="74" name="Google Shape;74;p9"/>
          <p:cNvCxnSpPr/>
          <p:nvPr/>
        </p:nvCxnSpPr>
        <p:spPr>
          <a:xfrm rot="10800000">
            <a:off x="0" y="608083"/>
            <a:ext cx="12192000" cy="0"/>
          </a:xfrm>
          <a:prstGeom prst="straightConnector1">
            <a:avLst/>
          </a:prstGeom>
          <a:noFill/>
          <a:ln cap="flat" cmpd="sng" w="19050">
            <a:solidFill>
              <a:srgbClr val="0B3458"/>
            </a:solidFill>
            <a:prstDash val="solid"/>
            <a:round/>
            <a:headEnd len="sm" w="sm" type="none"/>
            <a:tailEnd len="sm" w="sm" type="none"/>
          </a:ln>
        </p:spPr>
      </p:cxnSp>
      <p:cxnSp>
        <p:nvCxnSpPr>
          <p:cNvPr id="75" name="Google Shape;75;p9"/>
          <p:cNvCxnSpPr/>
          <p:nvPr/>
        </p:nvCxnSpPr>
        <p:spPr>
          <a:xfrm rot="10800000">
            <a:off x="0" y="6320547"/>
            <a:ext cx="12192000" cy="0"/>
          </a:xfrm>
          <a:prstGeom prst="straightConnector1">
            <a:avLst/>
          </a:prstGeom>
          <a:noFill/>
          <a:ln cap="flat" cmpd="sng" w="19050">
            <a:solidFill>
              <a:srgbClr val="0B3458"/>
            </a:solidFill>
            <a:prstDash val="solid"/>
            <a:round/>
            <a:headEnd len="sm" w="sm" type="none"/>
            <a:tailEnd len="sm" w="sm" type="none"/>
          </a:ln>
        </p:spPr>
      </p:cxnSp>
      <p:pic>
        <p:nvPicPr>
          <p:cNvPr id="76" name="Google Shape;76;p9"/>
          <p:cNvPicPr preferRelativeResize="0"/>
          <p:nvPr/>
        </p:nvPicPr>
        <p:blipFill rotWithShape="1">
          <a:blip r:embed="rId2">
            <a:alphaModFix/>
          </a:blip>
          <a:srcRect b="0" l="0" r="0" t="0"/>
          <a:stretch/>
        </p:blipFill>
        <p:spPr>
          <a:xfrm>
            <a:off x="365760" y="6464808"/>
            <a:ext cx="390801" cy="312641"/>
          </a:xfrm>
          <a:prstGeom prst="rect">
            <a:avLst/>
          </a:prstGeom>
          <a:noFill/>
          <a:ln>
            <a:noFill/>
          </a:ln>
        </p:spPr>
      </p:pic>
      <p:sp>
        <p:nvSpPr>
          <p:cNvPr id="77" name="Google Shape;77;p9"/>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2B49"/>
                </a:solidFill>
                <a:latin typeface="Arial"/>
                <a:ea typeface="Arial"/>
                <a:cs typeface="Arial"/>
                <a:sym typeface="Arial"/>
              </a:rPr>
              <a:t>   | </a:t>
            </a:r>
            <a:fld id="{00000000-1234-1234-1234-123412341234}" type="slidenum">
              <a:rPr b="0" i="0" lang="en-GB" sz="1200" u="none" cap="none" strike="noStrike">
                <a:solidFill>
                  <a:srgbClr val="002B49"/>
                </a:solidFill>
                <a:latin typeface="Arial"/>
                <a:ea typeface="Arial"/>
                <a:cs typeface="Arial"/>
                <a:sym typeface="Arial"/>
              </a:rPr>
              <a:t>‹#›</a:t>
            </a:fld>
            <a:endParaRPr b="0" i="0" sz="1200" u="none" cap="none" strike="noStrike">
              <a:solidFill>
                <a:srgbClr val="002B49"/>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No Header/Footer)" showMasterSp="0">
  <p:cSld name="Blank (No Header/Footer)">
    <p:spTree>
      <p:nvGrpSpPr>
        <p:cNvPr id="78" name="Shape 78"/>
        <p:cNvGrpSpPr/>
        <p:nvPr/>
      </p:nvGrpSpPr>
      <p:grpSpPr>
        <a:xfrm>
          <a:off x="0" y="0"/>
          <a:ext cx="0" cy="0"/>
          <a:chOff x="0" y="0"/>
          <a:chExt cx="0" cy="0"/>
        </a:xfrm>
      </p:grpSpPr>
      <p:sp>
        <p:nvSpPr>
          <p:cNvPr id="79" name="Google Shape;79;p10"/>
          <p:cNvSpPr txBox="1"/>
          <p:nvPr>
            <p:ph type="title"/>
          </p:nvPr>
        </p:nvSpPr>
        <p:spPr>
          <a:xfrm>
            <a:off x="420624" y="48278"/>
            <a:ext cx="10847121" cy="434888"/>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0"/>
              </a:spcBef>
              <a:spcAft>
                <a:spcPts val="0"/>
              </a:spcAft>
              <a:buClr>
                <a:srgbClr val="0B3458"/>
              </a:buClr>
              <a:buSzPts val="2800"/>
              <a:buFont typeface="Arial"/>
              <a:buNone/>
              <a:defRPr b="1" i="0" sz="2800" u="none" cap="none" strike="noStrike">
                <a:solidFill>
                  <a:srgbClr val="0B345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80" name="Google Shape;80;p10"/>
          <p:cNvPicPr preferRelativeResize="0"/>
          <p:nvPr/>
        </p:nvPicPr>
        <p:blipFill rotWithShape="1">
          <a:blip r:embed="rId2">
            <a:alphaModFix/>
          </a:blip>
          <a:srcRect b="0" l="0" r="0" t="0"/>
          <a:stretch/>
        </p:blipFill>
        <p:spPr>
          <a:xfrm>
            <a:off x="365760" y="6464808"/>
            <a:ext cx="390801" cy="312641"/>
          </a:xfrm>
          <a:prstGeom prst="rect">
            <a:avLst/>
          </a:prstGeom>
          <a:noFill/>
          <a:ln>
            <a:noFill/>
          </a:ln>
        </p:spPr>
      </p:pic>
      <p:sp>
        <p:nvSpPr>
          <p:cNvPr id="81" name="Google Shape;81;p10"/>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2B49"/>
                </a:solidFill>
                <a:latin typeface="Arial"/>
                <a:ea typeface="Arial"/>
                <a:cs typeface="Arial"/>
                <a:sym typeface="Arial"/>
              </a:rPr>
              <a:t>   | </a:t>
            </a:r>
            <a:fld id="{00000000-1234-1234-1234-123412341234}" type="slidenum">
              <a:rPr b="0" i="0" lang="en-GB" sz="1200" u="none" cap="none" strike="noStrike">
                <a:solidFill>
                  <a:srgbClr val="002B49"/>
                </a:solidFill>
                <a:latin typeface="Arial"/>
                <a:ea typeface="Arial"/>
                <a:cs typeface="Arial"/>
                <a:sym typeface="Arial"/>
              </a:rPr>
              <a:t>‹#›</a:t>
            </a:fld>
            <a:endParaRPr b="0" i="0" sz="1200" u="none" cap="none" strike="noStrike">
              <a:solidFill>
                <a:srgbClr val="002B49"/>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half page image" showMasterSp="0">
  <p:cSld name="Title half page image">
    <p:spTree>
      <p:nvGrpSpPr>
        <p:cNvPr id="82" name="Shape 82"/>
        <p:cNvGrpSpPr/>
        <p:nvPr/>
      </p:nvGrpSpPr>
      <p:grpSpPr>
        <a:xfrm>
          <a:off x="0" y="0"/>
          <a:ext cx="0" cy="0"/>
          <a:chOff x="0" y="0"/>
          <a:chExt cx="0" cy="0"/>
        </a:xfrm>
      </p:grpSpPr>
      <p:sp>
        <p:nvSpPr>
          <p:cNvPr id="83" name="Google Shape;83;p11"/>
          <p:cNvSpPr/>
          <p:nvPr/>
        </p:nvSpPr>
        <p:spPr>
          <a:xfrm>
            <a:off x="0" y="6329943"/>
            <a:ext cx="12192000" cy="52806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84" name="Google Shape;84;p11"/>
          <p:cNvCxnSpPr/>
          <p:nvPr/>
        </p:nvCxnSpPr>
        <p:spPr>
          <a:xfrm rot="10800000">
            <a:off x="0" y="608083"/>
            <a:ext cx="12192000" cy="0"/>
          </a:xfrm>
          <a:prstGeom prst="straightConnector1">
            <a:avLst/>
          </a:prstGeom>
          <a:noFill/>
          <a:ln cap="flat" cmpd="sng" w="12700">
            <a:solidFill>
              <a:srgbClr val="0B3458"/>
            </a:solidFill>
            <a:prstDash val="solid"/>
            <a:round/>
            <a:headEnd len="sm" w="sm" type="none"/>
            <a:tailEnd len="sm" w="sm" type="none"/>
          </a:ln>
        </p:spPr>
      </p:cxnSp>
      <p:sp>
        <p:nvSpPr>
          <p:cNvPr id="85" name="Google Shape;85;p11"/>
          <p:cNvSpPr/>
          <p:nvPr>
            <p:ph idx="2" type="pic"/>
          </p:nvPr>
        </p:nvSpPr>
        <p:spPr>
          <a:xfrm>
            <a:off x="8965" y="614512"/>
            <a:ext cx="4655184" cy="5696712"/>
          </a:xfrm>
          <a:prstGeom prst="rect">
            <a:avLst/>
          </a:prstGeom>
          <a:noFill/>
          <a:ln>
            <a:noFill/>
          </a:ln>
        </p:spPr>
      </p:sp>
      <p:pic>
        <p:nvPicPr>
          <p:cNvPr id="86" name="Google Shape;86;p11"/>
          <p:cNvPicPr preferRelativeResize="0"/>
          <p:nvPr/>
        </p:nvPicPr>
        <p:blipFill rotWithShape="1">
          <a:blip r:embed="rId2">
            <a:alphaModFix/>
          </a:blip>
          <a:srcRect b="0" l="0" r="0" t="0"/>
          <a:stretch/>
        </p:blipFill>
        <p:spPr>
          <a:xfrm>
            <a:off x="365760" y="6464808"/>
            <a:ext cx="390801" cy="312641"/>
          </a:xfrm>
          <a:prstGeom prst="rect">
            <a:avLst/>
          </a:prstGeom>
          <a:noFill/>
          <a:ln>
            <a:noFill/>
          </a:ln>
        </p:spPr>
      </p:pic>
      <p:sp>
        <p:nvSpPr>
          <p:cNvPr id="87" name="Google Shape;87;p11"/>
          <p:cNvSpPr txBox="1"/>
          <p:nvPr>
            <p:ph type="title"/>
          </p:nvPr>
        </p:nvSpPr>
        <p:spPr>
          <a:xfrm>
            <a:off x="420624" y="48278"/>
            <a:ext cx="10847121" cy="434888"/>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0"/>
              </a:spcBef>
              <a:spcAft>
                <a:spcPts val="0"/>
              </a:spcAft>
              <a:buClr>
                <a:srgbClr val="0B3458"/>
              </a:buClr>
              <a:buSzPts val="2800"/>
              <a:buFont typeface="Arial"/>
              <a:buNone/>
              <a:defRPr b="1" i="0" sz="2800" u="none" cap="none" strike="noStrike">
                <a:solidFill>
                  <a:srgbClr val="0B345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cxnSp>
        <p:nvCxnSpPr>
          <p:cNvPr id="88" name="Google Shape;88;p11"/>
          <p:cNvCxnSpPr/>
          <p:nvPr/>
        </p:nvCxnSpPr>
        <p:spPr>
          <a:xfrm rot="10800000">
            <a:off x="0" y="6320547"/>
            <a:ext cx="12192000" cy="0"/>
          </a:xfrm>
          <a:prstGeom prst="straightConnector1">
            <a:avLst/>
          </a:prstGeom>
          <a:noFill/>
          <a:ln cap="flat" cmpd="sng" w="12700">
            <a:solidFill>
              <a:srgbClr val="0B3458"/>
            </a:solidFill>
            <a:prstDash val="solid"/>
            <a:round/>
            <a:headEnd len="sm" w="sm" type="none"/>
            <a:tailEnd len="sm" w="sm" type="none"/>
          </a:ln>
        </p:spPr>
      </p:cxnSp>
      <p:sp>
        <p:nvSpPr>
          <p:cNvPr id="89" name="Google Shape;89;p11"/>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2B49"/>
                </a:solidFill>
                <a:latin typeface="Arial"/>
                <a:ea typeface="Arial"/>
                <a:cs typeface="Arial"/>
                <a:sym typeface="Arial"/>
              </a:rPr>
              <a:t>   | </a:t>
            </a:r>
            <a:fld id="{00000000-1234-1234-1234-123412341234}" type="slidenum">
              <a:rPr b="0" i="0" lang="en-GB" sz="1200" u="none" cap="none" strike="noStrike">
                <a:solidFill>
                  <a:srgbClr val="002B49"/>
                </a:solidFill>
                <a:latin typeface="Arial"/>
                <a:ea typeface="Arial"/>
                <a:cs typeface="Arial"/>
                <a:sym typeface="Arial"/>
              </a:rPr>
              <a:t>‹#›</a:t>
            </a:fld>
            <a:endParaRPr b="0" i="0" sz="1200" u="none" cap="none" strike="noStrike">
              <a:solidFill>
                <a:srgbClr val="002B49"/>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39.xml"/><Relationship Id="rId42" Type="http://schemas.openxmlformats.org/officeDocument/2006/relationships/slideLayout" Target="../slideLayouts/slideLayout41.xml"/><Relationship Id="rId41" Type="http://schemas.openxmlformats.org/officeDocument/2006/relationships/slideLayout" Target="../slideLayouts/slideLayout40.xml"/><Relationship Id="rId44" Type="http://schemas.openxmlformats.org/officeDocument/2006/relationships/slideLayout" Target="../slideLayouts/slideLayout43.xml"/><Relationship Id="rId43" Type="http://schemas.openxmlformats.org/officeDocument/2006/relationships/slideLayout" Target="../slideLayouts/slideLayout42.xml"/><Relationship Id="rId46" Type="http://schemas.openxmlformats.org/officeDocument/2006/relationships/slideLayout" Target="../slideLayouts/slideLayout45.xml"/><Relationship Id="rId45" Type="http://schemas.openxmlformats.org/officeDocument/2006/relationships/slideLayout" Target="../slideLayouts/slideLayout44.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48" Type="http://schemas.openxmlformats.org/officeDocument/2006/relationships/slideLayout" Target="../slideLayouts/slideLayout47.xml"/><Relationship Id="rId47" Type="http://schemas.openxmlformats.org/officeDocument/2006/relationships/slideLayout" Target="../slideLayouts/slideLayout46.xml"/><Relationship Id="rId49" Type="http://schemas.openxmlformats.org/officeDocument/2006/relationships/slideLayout" Target="../slideLayouts/slideLayout4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31" Type="http://schemas.openxmlformats.org/officeDocument/2006/relationships/slideLayout" Target="../slideLayouts/slideLayout30.xml"/><Relationship Id="rId30" Type="http://schemas.openxmlformats.org/officeDocument/2006/relationships/slideLayout" Target="../slideLayouts/slideLayout29.xml"/><Relationship Id="rId33" Type="http://schemas.openxmlformats.org/officeDocument/2006/relationships/slideLayout" Target="../slideLayouts/slideLayout32.xml"/><Relationship Id="rId32" Type="http://schemas.openxmlformats.org/officeDocument/2006/relationships/slideLayout" Target="../slideLayouts/slideLayout31.xml"/><Relationship Id="rId35" Type="http://schemas.openxmlformats.org/officeDocument/2006/relationships/slideLayout" Target="../slideLayouts/slideLayout34.xml"/><Relationship Id="rId34" Type="http://schemas.openxmlformats.org/officeDocument/2006/relationships/slideLayout" Target="../slideLayouts/slideLayout33.xml"/><Relationship Id="rId37" Type="http://schemas.openxmlformats.org/officeDocument/2006/relationships/slideLayout" Target="../slideLayouts/slideLayout36.xml"/><Relationship Id="rId36" Type="http://schemas.openxmlformats.org/officeDocument/2006/relationships/slideLayout" Target="../slideLayouts/slideLayout35.xml"/><Relationship Id="rId39" Type="http://schemas.openxmlformats.org/officeDocument/2006/relationships/slideLayout" Target="../slideLayouts/slideLayout38.xml"/><Relationship Id="rId38" Type="http://schemas.openxmlformats.org/officeDocument/2006/relationships/slideLayout" Target="../slideLayouts/slideLayout37.xml"/><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8" Type="http://schemas.openxmlformats.org/officeDocument/2006/relationships/slideLayout" Target="../slideLayouts/slideLayout27.xml"/><Relationship Id="rId27" Type="http://schemas.openxmlformats.org/officeDocument/2006/relationships/slideLayout" Target="../slideLayouts/slideLayout26.xml"/><Relationship Id="rId29" Type="http://schemas.openxmlformats.org/officeDocument/2006/relationships/slideLayout" Target="../slideLayouts/slideLayout28.xml"/><Relationship Id="rId50" Type="http://schemas.openxmlformats.org/officeDocument/2006/relationships/theme" Target="../theme/theme1.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2B49"/>
                </a:solidFill>
                <a:latin typeface="Arial"/>
                <a:ea typeface="Arial"/>
                <a:cs typeface="Arial"/>
                <a:sym typeface="Arial"/>
              </a:rPr>
              <a:t>   | </a:t>
            </a:r>
            <a:fld id="{00000000-1234-1234-1234-123412341234}" type="slidenum">
              <a:rPr b="0" i="0" lang="en-GB" sz="1200" u="none" cap="none" strike="noStrike">
                <a:solidFill>
                  <a:srgbClr val="002B49"/>
                </a:solidFill>
                <a:latin typeface="Arial"/>
                <a:ea typeface="Arial"/>
                <a:cs typeface="Arial"/>
                <a:sym typeface="Arial"/>
              </a:rPr>
              <a:t>‹#›</a:t>
            </a:fld>
            <a:endParaRPr b="0" i="0" sz="1200" u="none" cap="none" strike="noStrike">
              <a:solidFill>
                <a:srgbClr val="002B49"/>
              </a:solidFill>
              <a:latin typeface="Arial"/>
              <a:ea typeface="Arial"/>
              <a:cs typeface="Arial"/>
              <a:sym typeface="Arial"/>
            </a:endParaRPr>
          </a:p>
        </p:txBody>
      </p:sp>
      <p:pic>
        <p:nvPicPr>
          <p:cNvPr id="11" name="Google Shape;11;p2"/>
          <p:cNvPicPr preferRelativeResize="0"/>
          <p:nvPr/>
        </p:nvPicPr>
        <p:blipFill rotWithShape="1">
          <a:blip r:embed="rId1">
            <a:alphaModFix/>
          </a:blip>
          <a:srcRect b="0" l="0" r="0" t="0"/>
          <a:stretch/>
        </p:blipFill>
        <p:spPr>
          <a:xfrm>
            <a:off x="365760" y="6464808"/>
            <a:ext cx="390801" cy="312641"/>
          </a:xfrm>
          <a:prstGeom prst="rect">
            <a:avLst/>
          </a:prstGeom>
          <a:noFill/>
          <a:ln>
            <a:noFill/>
          </a:ln>
        </p:spPr>
      </p:pic>
      <p:sp>
        <p:nvSpPr>
          <p:cNvPr id="12" name="Google Shape;12;p2"/>
          <p:cNvSpPr/>
          <p:nvPr/>
        </p:nvSpPr>
        <p:spPr>
          <a:xfrm>
            <a:off x="533670" y="585223"/>
            <a:ext cx="45720" cy="45720"/>
          </a:xfrm>
          <a:prstGeom prst="ellipse">
            <a:avLst/>
          </a:prstGeom>
          <a:solidFill>
            <a:srgbClr val="0B34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3" name="Google Shape;13;p2"/>
          <p:cNvCxnSpPr/>
          <p:nvPr/>
        </p:nvCxnSpPr>
        <p:spPr>
          <a:xfrm rot="10800000">
            <a:off x="3230" y="608083"/>
            <a:ext cx="495719" cy="0"/>
          </a:xfrm>
          <a:prstGeom prst="straightConnector1">
            <a:avLst/>
          </a:prstGeom>
          <a:noFill/>
          <a:ln cap="flat" cmpd="sng" w="12700">
            <a:solidFill>
              <a:srgbClr val="0B3458"/>
            </a:solidFill>
            <a:prstDash val="solid"/>
            <a:round/>
            <a:headEnd len="sm" w="sm" type="none"/>
            <a:tailEnd len="sm" w="sm" type="none"/>
          </a:ln>
        </p:spPr>
      </p:cxnSp>
      <p:cxnSp>
        <p:nvCxnSpPr>
          <p:cNvPr id="14" name="Google Shape;14;p2"/>
          <p:cNvCxnSpPr/>
          <p:nvPr/>
        </p:nvCxnSpPr>
        <p:spPr>
          <a:xfrm rot="10800000">
            <a:off x="616656" y="608083"/>
            <a:ext cx="11575344" cy="0"/>
          </a:xfrm>
          <a:prstGeom prst="straightConnector1">
            <a:avLst/>
          </a:prstGeom>
          <a:noFill/>
          <a:ln cap="flat" cmpd="sng" w="12700">
            <a:solidFill>
              <a:srgbClr val="0B3458"/>
            </a:solidFill>
            <a:prstDash val="solid"/>
            <a:round/>
            <a:headEnd len="sm" w="sm" type="none"/>
            <a:tailEnd len="sm" w="sm" type="none"/>
          </a:ln>
        </p:spPr>
      </p:cxnSp>
      <p:sp>
        <p:nvSpPr>
          <p:cNvPr id="15" name="Google Shape;15;p2"/>
          <p:cNvSpPr/>
          <p:nvPr/>
        </p:nvSpPr>
        <p:spPr>
          <a:xfrm>
            <a:off x="533670" y="6297687"/>
            <a:ext cx="45720" cy="45720"/>
          </a:xfrm>
          <a:prstGeom prst="ellipse">
            <a:avLst/>
          </a:prstGeom>
          <a:solidFill>
            <a:srgbClr val="0B34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6" name="Google Shape;16;p2"/>
          <p:cNvCxnSpPr/>
          <p:nvPr/>
        </p:nvCxnSpPr>
        <p:spPr>
          <a:xfrm rot="10800000">
            <a:off x="3230" y="6320547"/>
            <a:ext cx="495719" cy="0"/>
          </a:xfrm>
          <a:prstGeom prst="straightConnector1">
            <a:avLst/>
          </a:prstGeom>
          <a:noFill/>
          <a:ln cap="flat" cmpd="sng" w="12700">
            <a:solidFill>
              <a:srgbClr val="0B3458"/>
            </a:solidFill>
            <a:prstDash val="solid"/>
            <a:round/>
            <a:headEnd len="sm" w="sm" type="none"/>
            <a:tailEnd len="sm" w="sm" type="none"/>
          </a:ln>
        </p:spPr>
      </p:cxnSp>
      <p:cxnSp>
        <p:nvCxnSpPr>
          <p:cNvPr id="17" name="Google Shape;17;p2"/>
          <p:cNvCxnSpPr/>
          <p:nvPr/>
        </p:nvCxnSpPr>
        <p:spPr>
          <a:xfrm rot="10800000">
            <a:off x="616655" y="6320547"/>
            <a:ext cx="10957279" cy="0"/>
          </a:xfrm>
          <a:prstGeom prst="straightConnector1">
            <a:avLst/>
          </a:prstGeom>
          <a:noFill/>
          <a:ln cap="flat" cmpd="sng" w="12700">
            <a:solidFill>
              <a:srgbClr val="0B3458"/>
            </a:solidFill>
            <a:prstDash val="solid"/>
            <a:round/>
            <a:headEnd len="sm" w="sm" type="none"/>
            <a:tailEnd len="sm" w="sm" type="none"/>
          </a:ln>
        </p:spPr>
      </p:cxnSp>
      <p:sp>
        <p:nvSpPr>
          <p:cNvPr id="18" name="Google Shape;18;p2"/>
          <p:cNvSpPr/>
          <p:nvPr/>
        </p:nvSpPr>
        <p:spPr>
          <a:xfrm flipH="1">
            <a:off x="11606949" y="6297687"/>
            <a:ext cx="45720" cy="45720"/>
          </a:xfrm>
          <a:prstGeom prst="ellipse">
            <a:avLst/>
          </a:prstGeom>
          <a:solidFill>
            <a:srgbClr val="0B34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9" name="Google Shape;19;p2"/>
          <p:cNvCxnSpPr/>
          <p:nvPr/>
        </p:nvCxnSpPr>
        <p:spPr>
          <a:xfrm>
            <a:off x="11696282" y="6320547"/>
            <a:ext cx="495719" cy="0"/>
          </a:xfrm>
          <a:prstGeom prst="straightConnector1">
            <a:avLst/>
          </a:prstGeom>
          <a:noFill/>
          <a:ln cap="flat" cmpd="sng" w="12700">
            <a:solidFill>
              <a:srgbClr val="0B3458"/>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guide id="3" pos="7153">
          <p15:clr>
            <a:srgbClr val="F26B43"/>
          </p15:clr>
        </p15:guide>
        <p15:guide id="4" pos="512">
          <p15:clr>
            <a:srgbClr val="F26B43"/>
          </p15:clr>
        </p15:guide>
        <p15:guide id="5" pos="347">
          <p15:clr>
            <a:srgbClr val="F26B43"/>
          </p15:clr>
        </p15:guide>
        <p15:guide id="6" pos="7324">
          <p15:clr>
            <a:srgbClr val="F26B43"/>
          </p15:clr>
        </p15:guide>
        <p15:guide id="7" orient="horz" pos="4105">
          <p15:clr>
            <a:srgbClr val="F26B43"/>
          </p15:clr>
        </p15:guide>
        <p15:guide id="8" orient="horz" pos="384">
          <p15:clr>
            <a:srgbClr val="F26B43"/>
          </p15:clr>
        </p15:guide>
        <p15:guide id="9" orient="horz" pos="398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www.icann.org/resources/pages/governance/bylaws-en#article4.4"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comments" Target="../comments/comment7.xml"/><Relationship Id="rId4" Type="http://schemas.openxmlformats.org/officeDocument/2006/relationships/hyperlink" Target="https://docs.google.com/presentation/d/1-weaaUuu4s2VtD72LdoyRcn1sInWdyCk/edit?usp=sharing&amp;ouid=116550317552238981231&amp;rtpof=true&amp;sd=true"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comments" Target="../comments/comment8.xml"/><Relationship Id="rId4" Type="http://schemas.openxmlformats.org/officeDocument/2006/relationships/image" Target="../media/image25.png"/><Relationship Id="rId5" Type="http://schemas.openxmlformats.org/officeDocument/2006/relationships/image" Target="../media/image39.png"/><Relationship Id="rId6" Type="http://schemas.openxmlformats.org/officeDocument/2006/relationships/hyperlink" Target="https://www.icann.org/resources/pages/registration-data-request-service-2022-12-22-en" TargetMode="External"/><Relationship Id="rId7" Type="http://schemas.openxmlformats.org/officeDocument/2006/relationships/hyperlink" Target="https://www.icann.org/resources/pages/registration-data-request-service-2022-12-22-en" TargetMode="External"/><Relationship Id="rId8" Type="http://schemas.openxmlformats.org/officeDocument/2006/relationships/image" Target="../media/image4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comments" Target="../comments/comment9.xml"/><Relationship Id="rId4" Type="http://schemas.openxmlformats.org/officeDocument/2006/relationships/hyperlink" Target="https://drive.google.com/drive/folders/1dgAC_qLztdg40OJPi7h8nDatZ0672Qgr?usp=drive_link" TargetMode="External"/><Relationship Id="rId5" Type="http://schemas.openxmlformats.org/officeDocument/2006/relationships/hyperlink" Target="https://docs.google.com/spreadsheets/d/1Rybou0jwYV1GG9BD1toS1NuijsY_nH8Kx1nx7hOLswo/edit?usp=sharin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comments" Target="../comments/comment10.xml"/><Relationship Id="rId4" Type="http://schemas.openxmlformats.org/officeDocument/2006/relationships/hyperlink" Target="https://docs.google.com/document/d/1ZBEP_-yMORxmfKyKQm70VQlgDKeYwqcdnPiLZLYgrg4/edit?usp=sharing" TargetMode="External"/><Relationship Id="rId9" Type="http://schemas.openxmlformats.org/officeDocument/2006/relationships/hyperlink" Target="https://www.icann.org/resources/pages/governance/articles-en" TargetMode="External"/><Relationship Id="rId5" Type="http://schemas.openxmlformats.org/officeDocument/2006/relationships/hyperlink" Target="https://www.icann.org/en/beginners" TargetMode="External"/><Relationship Id="rId6" Type="http://schemas.openxmlformats.org/officeDocument/2006/relationships/hyperlink" Target="https://www.icann.org/dns-security-threat" TargetMode="External"/><Relationship Id="rId7" Type="http://schemas.openxmlformats.org/officeDocument/2006/relationships/hyperlink" Target="https://www.icann.org/en/beginners/courses-and-learning" TargetMode="External"/><Relationship Id="rId8" Type="http://schemas.openxmlformats.org/officeDocument/2006/relationships/hyperlink" Target="https://www.icann.org/uasg-en" TargetMode="External"/><Relationship Id="rId11" Type="http://schemas.openxmlformats.org/officeDocument/2006/relationships/hyperlink" Target="https://www.icann.org/en/system/files/files/strategic-plan-2021-2025-24jun19-en.pdf" TargetMode="External"/><Relationship Id="rId10" Type="http://schemas.openxmlformats.org/officeDocument/2006/relationships/hyperlink" Target="https://www.icann.org/resources/pages/governance/bylaws-en"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comments" Target="../comments/comment11.xml"/><Relationship Id="rId4" Type="http://schemas.openxmlformats.org/officeDocument/2006/relationships/hyperlink" Target="https://docs.google.com/document/d/1ZBEP_-yMORxmfKyKQm70VQlgDKeYwqcdnPiLZLYgrg4/edit?usp=sharing"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comments" Target="../comments/comment12.xml"/><Relationship Id="rId4" Type="http://schemas.openxmlformats.org/officeDocument/2006/relationships/hyperlink" Target="https://docs.google.com/document/d/1ZBEP_-yMORxmfKyKQm70VQlgDKeYwqcdnPiLZLYgrg4/edit?usp=sharin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comments" Target="../comments/commen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comments" Target="../comments/comment13.xml"/><Relationship Id="rId4" Type="http://schemas.openxmlformats.org/officeDocument/2006/relationships/hyperlink" Target="https://docs.google.com/document/d/1ZBEP_-yMORxmfKyKQm70VQlgDKeYwqcdnPiLZLYgrg4/edit?usp=sharin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comments" Target="../comments/comment14.xml"/><Relationship Id="rId4" Type="http://schemas.openxmlformats.org/officeDocument/2006/relationships/hyperlink" Target="https://docs.google.com/document/d/1ZBEP_-yMORxmfKyKQm70VQlgDKeYwqcdnPiLZLYgrg4/edit?usp=sharing"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comments" Target="../comments/comment15.xml"/><Relationship Id="rId4" Type="http://schemas.openxmlformats.org/officeDocument/2006/relationships/hyperlink" Target="https://www.icann.org/en/system/files/files/atrt3-report-29may20-en.pdf"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s://community.icann.org/display/CIP/Continuous+Improvement+Program+Home" TargetMode="External"/><Relationship Id="rId4" Type="http://schemas.openxmlformats.org/officeDocument/2006/relationships/hyperlink" Target="https://community.icann.org/display/CIP" TargetMode="External"/><Relationship Id="rId9" Type="http://schemas.openxmlformats.org/officeDocument/2006/relationships/hyperlink" Target="https://www.icann.org/en/announcements/details/icann-launches-the-continuous-improvement-program-community-coordination-group-08-01-2024-en" TargetMode="External"/><Relationship Id="rId5" Type="http://schemas.openxmlformats.org/officeDocument/2006/relationships/hyperlink" Target="https://community.icann.org/x/TIIYEQ" TargetMode="External"/><Relationship Id="rId6" Type="http://schemas.openxmlformats.org/officeDocument/2006/relationships/hyperlink" Target="https://community.icann.org/display/CIP/Continuous+Improvement+Program+%28CIP%29+Resources" TargetMode="External"/><Relationship Id="rId7" Type="http://schemas.openxmlformats.org/officeDocument/2006/relationships/hyperlink" Target="https://community.icann.org/x/GIQYEQ" TargetMode="External"/><Relationship Id="rId8" Type="http://schemas.openxmlformats.org/officeDocument/2006/relationships/hyperlink" Target="https://www.icann.org/en/blogs/details/icann-continuous-improvement-program-makes-progress-on-a-draft-framework-28-03-2024-en" TargetMode="External"/><Relationship Id="rId11" Type="http://schemas.openxmlformats.org/officeDocument/2006/relationships/hyperlink" Target="https://www.icann.org/en/blogs/details/icann-reviews-program-update-and-interim-president-and-ceo-goal-11-03-10-2023-en" TargetMode="External"/><Relationship Id="rId10" Type="http://schemas.openxmlformats.org/officeDocument/2006/relationships/hyperlink" Target="https://icann79.sched.com/event/1ZV09/implementation-of-specific-reviews-work-stream-2-recommendations-and-icann-reviews-update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comments" Target="../comments/comment3.xml"/><Relationship Id="rId4" Type="http://schemas.openxmlformats.org/officeDocument/2006/relationships/hyperlink" Target="https://community.icann.org/x/PIDCEQ" TargetMode="External"/><Relationship Id="rId5" Type="http://schemas.openxmlformats.org/officeDocument/2006/relationships/hyperlink" Target="https://www.icann.org/en/board-activities-and-meetings/materials/approved-resolutions-regular-meeting-of-the-icann-board-12-06-2022-en#2.b" TargetMode="External"/><Relationship Id="rId6" Type="http://schemas.openxmlformats.org/officeDocument/2006/relationships/hyperlink" Target="https://community.icann.org/x/GIQYEQ" TargetMode="External"/><Relationship Id="rId7" Type="http://schemas.openxmlformats.org/officeDocument/2006/relationships/hyperlink" Target="https://www.icann.org/en/announcements/details/icann-launches-the-continuous-improvement-program-community-coordination-group-08-01-2024-e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comments" Target="../comments/comment4.xml"/><Relationship Id="rId4" Type="http://schemas.openxmlformats.org/officeDocument/2006/relationships/image" Target="../media/image24.png"/><Relationship Id="rId5" Type="http://schemas.openxmlformats.org/officeDocument/2006/relationships/image" Target="../media/image44.png"/><Relationship Id="rId6" Type="http://schemas.openxmlformats.org/officeDocument/2006/relationships/image" Target="../media/image31.png"/><Relationship Id="rId7" Type="http://schemas.openxmlformats.org/officeDocument/2006/relationships/image" Target="../media/image25.png"/><Relationship Id="rId8" Type="http://schemas.openxmlformats.org/officeDocument/2006/relationships/image" Target="../media/image3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comments" Target="../comments/commen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comments" Target="../comments/comment6.xml"/><Relationship Id="rId4" Type="http://schemas.openxmlformats.org/officeDocument/2006/relationships/image" Target="../media/image24.png"/><Relationship Id="rId5" Type="http://schemas.openxmlformats.org/officeDocument/2006/relationships/image" Target="../media/image44.png"/><Relationship Id="rId6" Type="http://schemas.openxmlformats.org/officeDocument/2006/relationships/image" Target="../media/image31.png"/><Relationship Id="rId7" Type="http://schemas.openxmlformats.org/officeDocument/2006/relationships/image" Target="../media/image25.png"/><Relationship Id="rId8" Type="http://schemas.openxmlformats.org/officeDocument/2006/relationships/image" Target="../media/image3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6.jpg"/><Relationship Id="rId4" Type="http://schemas.openxmlformats.org/officeDocument/2006/relationships/hyperlink" Target="https://www.icann.org/en/blogs/details/icann-continuous-improvement-program-makes-progress-on-a-draft-framework-28-03-2024-en"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8" name="Shape 798"/>
        <p:cNvGrpSpPr/>
        <p:nvPr/>
      </p:nvGrpSpPr>
      <p:grpSpPr>
        <a:xfrm>
          <a:off x="0" y="0"/>
          <a:ext cx="0" cy="0"/>
          <a:chOff x="0" y="0"/>
          <a:chExt cx="0" cy="0"/>
        </a:xfrm>
      </p:grpSpPr>
      <p:sp>
        <p:nvSpPr>
          <p:cNvPr id="799" name="Google Shape;799;g2c6719f41c7_0_4007"/>
          <p:cNvSpPr txBox="1"/>
          <p:nvPr>
            <p:ph idx="1" type="body"/>
          </p:nvPr>
        </p:nvSpPr>
        <p:spPr>
          <a:xfrm>
            <a:off x="2228475" y="5027447"/>
            <a:ext cx="9295500" cy="931800"/>
          </a:xfrm>
          <a:prstGeom prst="rect">
            <a:avLst/>
          </a:prstGeom>
          <a:noFill/>
          <a:ln>
            <a:noFill/>
          </a:ln>
        </p:spPr>
        <p:txBody>
          <a:bodyPr anchorCtr="0" anchor="t" bIns="0" lIns="0" spcFirstLastPara="1" rIns="0" wrap="square" tIns="0">
            <a:normAutofit fontScale="85000" lnSpcReduction="10000"/>
          </a:bodyPr>
          <a:lstStyle/>
          <a:p>
            <a:pPr indent="0" lvl="0" marL="0" rtl="0" algn="l">
              <a:lnSpc>
                <a:spcPct val="100000"/>
              </a:lnSpc>
              <a:spcBef>
                <a:spcPts val="0"/>
              </a:spcBef>
              <a:spcAft>
                <a:spcPts val="0"/>
              </a:spcAft>
              <a:buClr>
                <a:schemeClr val="lt1"/>
              </a:buClr>
              <a:buSzPct val="160000"/>
              <a:buFont typeface="Arial"/>
              <a:buNone/>
            </a:pPr>
            <a:r>
              <a:rPr b="1" lang="en-GB" sz="2000">
                <a:solidFill>
                  <a:schemeClr val="accent4"/>
                </a:solidFill>
              </a:rPr>
              <a:t>Benjamin Akinmoyeje / </a:t>
            </a:r>
            <a:r>
              <a:rPr b="1" lang="en-GB" sz="2000">
                <a:solidFill>
                  <a:srgbClr val="EA903A"/>
                </a:solidFill>
              </a:rPr>
              <a:t> Liubomir Nikiforov  </a:t>
            </a:r>
            <a:r>
              <a:rPr b="1" lang="en-GB" sz="2000">
                <a:solidFill>
                  <a:schemeClr val="accent4"/>
                </a:solidFill>
              </a:rPr>
              <a:t> of CIP-CCG representative and alternate] </a:t>
            </a:r>
            <a:endParaRPr sz="2000"/>
          </a:p>
          <a:p>
            <a:pPr indent="0" lvl="0" marL="0" rtl="0" algn="l">
              <a:lnSpc>
                <a:spcPct val="100000"/>
              </a:lnSpc>
              <a:spcBef>
                <a:spcPts val="0"/>
              </a:spcBef>
              <a:spcAft>
                <a:spcPts val="0"/>
              </a:spcAft>
              <a:buClr>
                <a:schemeClr val="lt1"/>
              </a:buClr>
              <a:buSzPct val="100000"/>
              <a:buNone/>
            </a:pPr>
            <a:r>
              <a:t/>
            </a:r>
            <a:endParaRPr/>
          </a:p>
          <a:p>
            <a:pPr indent="0" lvl="0" marL="0" rtl="0" algn="l">
              <a:lnSpc>
                <a:spcPct val="100000"/>
              </a:lnSpc>
              <a:spcBef>
                <a:spcPts val="0"/>
              </a:spcBef>
              <a:spcAft>
                <a:spcPts val="0"/>
              </a:spcAft>
              <a:buClr>
                <a:schemeClr val="lt1"/>
              </a:buClr>
              <a:buSzPct val="100000"/>
              <a:buNone/>
            </a:pPr>
            <a:r>
              <a:rPr lang="en-GB"/>
              <a:t>Virtual (Zoom) - </a:t>
            </a:r>
            <a:r>
              <a:rPr lang="en-GB">
                <a:extLst>
                  <a:ext uri="http://customooxmlschemas.google.com/">
                    <go:slidesCustomData xmlns:go="http://customooxmlschemas.google.com/" textRoundtripDataId="0"/>
                  </a:ext>
                </a:extLst>
              </a:rPr>
              <a:t>June</a:t>
            </a:r>
            <a:r>
              <a:rPr lang="en-GB"/>
              <a:t> 2024</a:t>
            </a:r>
            <a:endParaRPr/>
          </a:p>
          <a:p>
            <a:pPr indent="0" lvl="0" marL="0" rtl="0" algn="l">
              <a:lnSpc>
                <a:spcPct val="100000"/>
              </a:lnSpc>
              <a:spcBef>
                <a:spcPts val="0"/>
              </a:spcBef>
              <a:spcAft>
                <a:spcPts val="0"/>
              </a:spcAft>
              <a:buClr>
                <a:schemeClr val="lt1"/>
              </a:buClr>
              <a:buSzPct val="100000"/>
              <a:buNone/>
            </a:pPr>
            <a:r>
              <a:t/>
            </a:r>
            <a:endParaRPr/>
          </a:p>
        </p:txBody>
      </p:sp>
      <p:sp>
        <p:nvSpPr>
          <p:cNvPr id="800" name="Google Shape;800;g2c6719f41c7_0_4007"/>
          <p:cNvSpPr txBox="1"/>
          <p:nvPr>
            <p:ph type="title"/>
          </p:nvPr>
        </p:nvSpPr>
        <p:spPr>
          <a:xfrm>
            <a:off x="2228479" y="2020824"/>
            <a:ext cx="9295500" cy="13257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Clr>
                <a:srgbClr val="FFFFFF"/>
              </a:buClr>
              <a:buSzPts val="3200"/>
              <a:buFont typeface="Arial"/>
              <a:buNone/>
            </a:pPr>
            <a:r>
              <a:rPr lang="en-GB" sz="3200">
                <a:solidFill>
                  <a:srgbClr val="FFFFFF"/>
                </a:solidFill>
              </a:rPr>
              <a:t>Update on Evolving Organizational Reviews into a Continuous Improvement Program</a:t>
            </a:r>
            <a:endParaRPr sz="3200"/>
          </a:p>
        </p:txBody>
      </p:sp>
      <p:sp>
        <p:nvSpPr>
          <p:cNvPr id="801" name="Google Shape;801;g2c6719f41c7_0_4007"/>
          <p:cNvSpPr txBox="1"/>
          <p:nvPr>
            <p:ph type="title"/>
          </p:nvPr>
        </p:nvSpPr>
        <p:spPr>
          <a:xfrm>
            <a:off x="2228475" y="4219199"/>
            <a:ext cx="9295500" cy="5751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Clr>
                <a:schemeClr val="lt1"/>
              </a:buClr>
              <a:buSzPts val="3200"/>
              <a:buFont typeface="Arial"/>
              <a:buNone/>
            </a:pPr>
            <a:r>
              <a:rPr lang="en-GB" sz="2500">
                <a:solidFill>
                  <a:schemeClr val="accent4"/>
                </a:solidFill>
              </a:rPr>
              <a:t>Non Commercial Users Constituency </a:t>
            </a:r>
            <a:r>
              <a:rPr lang="en-GB" sz="2500">
                <a:solidFill>
                  <a:schemeClr val="accent4"/>
                </a:solidFill>
              </a:rPr>
              <a:t> </a:t>
            </a:r>
            <a:r>
              <a:rPr b="0" lang="en-GB" sz="2500"/>
              <a:t>input on the draft Continuous Improvement Program Framework in progress by the CIP-CCG</a:t>
            </a:r>
            <a:endParaRPr b="0" sz="25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0" name="Shape 1000"/>
        <p:cNvGrpSpPr/>
        <p:nvPr/>
      </p:nvGrpSpPr>
      <p:grpSpPr>
        <a:xfrm>
          <a:off x="0" y="0"/>
          <a:ext cx="0" cy="0"/>
          <a:chOff x="0" y="0"/>
          <a:chExt cx="0" cy="0"/>
        </a:xfrm>
      </p:grpSpPr>
      <p:sp>
        <p:nvSpPr>
          <p:cNvPr id="1001" name="Google Shape;1001;g2c6719f41c7_0_4799"/>
          <p:cNvSpPr txBox="1"/>
          <p:nvPr>
            <p:ph type="title"/>
          </p:nvPr>
        </p:nvSpPr>
        <p:spPr>
          <a:xfrm>
            <a:off x="420624" y="46180"/>
            <a:ext cx="10805100" cy="45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GB">
                <a:extLst>
                  <a:ext uri="http://customooxmlschemas.google.com/">
                    <go:slidesCustomData xmlns:go="http://customooxmlschemas.google.com/" textRoundtripDataId="30"/>
                  </a:ext>
                </a:extLst>
              </a:rPr>
              <a:t>Current Objectives of Organizational Reviews</a:t>
            </a:r>
            <a:endParaRPr/>
          </a:p>
        </p:txBody>
      </p:sp>
      <p:sp>
        <p:nvSpPr>
          <p:cNvPr id="1002" name="Google Shape;1002;g2c6719f41c7_0_4799"/>
          <p:cNvSpPr txBox="1"/>
          <p:nvPr>
            <p:ph idx="1" type="body"/>
          </p:nvPr>
        </p:nvSpPr>
        <p:spPr>
          <a:xfrm>
            <a:off x="551591" y="959850"/>
            <a:ext cx="11144100" cy="4877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SzPts val="1425"/>
              <a:buNone/>
            </a:pPr>
            <a:r>
              <a:rPr b="1" lang="en-GB" sz="2500"/>
              <a:t>Source: Article 4.4 of the </a:t>
            </a:r>
            <a:r>
              <a:rPr b="1" lang="en-GB" sz="2500" u="sng">
                <a:solidFill>
                  <a:schemeClr val="hlink"/>
                </a:solidFill>
                <a:hlinkClick r:id="rId3"/>
              </a:rPr>
              <a:t>ICANN Bylaws</a:t>
            </a:r>
            <a:endParaRPr b="1" sz="2200"/>
          </a:p>
          <a:p>
            <a:pPr indent="0" lvl="0" marL="0" marR="0" rtl="0" algn="l">
              <a:lnSpc>
                <a:spcPct val="100000"/>
              </a:lnSpc>
              <a:spcBef>
                <a:spcPts val="0"/>
              </a:spcBef>
              <a:spcAft>
                <a:spcPts val="0"/>
              </a:spcAft>
              <a:buSzPts val="1425"/>
              <a:buNone/>
            </a:pPr>
            <a:r>
              <a:t/>
            </a:r>
            <a:endParaRPr sz="2200"/>
          </a:p>
          <a:p>
            <a:pPr indent="0" lvl="0" marL="457200" rtl="0" algn="l">
              <a:lnSpc>
                <a:spcPct val="115000"/>
              </a:lnSpc>
              <a:spcBef>
                <a:spcPts val="0"/>
              </a:spcBef>
              <a:spcAft>
                <a:spcPts val="0"/>
              </a:spcAft>
              <a:buSzPts val="1425"/>
              <a:buNone/>
            </a:pPr>
            <a:r>
              <a:rPr lang="en-GB" sz="2200"/>
              <a:t>(i) whether that organization, council or committee has a continuing purpose in the ICANN structure.</a:t>
            </a:r>
            <a:endParaRPr sz="2200"/>
          </a:p>
          <a:p>
            <a:pPr indent="0" lvl="0" marL="457200" rtl="0" algn="l">
              <a:lnSpc>
                <a:spcPct val="115000"/>
              </a:lnSpc>
              <a:spcBef>
                <a:spcPts val="0"/>
              </a:spcBef>
              <a:spcAft>
                <a:spcPts val="0"/>
              </a:spcAft>
              <a:buSzPts val="1425"/>
              <a:buNone/>
            </a:pPr>
            <a:r>
              <a:t/>
            </a:r>
            <a:endParaRPr sz="2200"/>
          </a:p>
          <a:p>
            <a:pPr indent="0" lvl="0" marL="457200" rtl="0" algn="l">
              <a:lnSpc>
                <a:spcPct val="115000"/>
              </a:lnSpc>
              <a:spcBef>
                <a:spcPts val="0"/>
              </a:spcBef>
              <a:spcAft>
                <a:spcPts val="0"/>
              </a:spcAft>
              <a:buSzPts val="1425"/>
              <a:buNone/>
            </a:pPr>
            <a:r>
              <a:rPr lang="en-GB" sz="2200"/>
              <a:t>(ii) if so, whether any change in structure or operations is desirable to improve its effectiveness.</a:t>
            </a:r>
            <a:endParaRPr sz="2200"/>
          </a:p>
          <a:p>
            <a:pPr indent="0" lvl="0" marL="457200" rtl="0" algn="l">
              <a:lnSpc>
                <a:spcPct val="115000"/>
              </a:lnSpc>
              <a:spcBef>
                <a:spcPts val="0"/>
              </a:spcBef>
              <a:spcAft>
                <a:spcPts val="0"/>
              </a:spcAft>
              <a:buSzPts val="1425"/>
              <a:buNone/>
            </a:pPr>
            <a:r>
              <a:t/>
            </a:r>
            <a:endParaRPr sz="2200"/>
          </a:p>
          <a:p>
            <a:pPr indent="0" lvl="0" marL="457200" rtl="0" algn="l">
              <a:lnSpc>
                <a:spcPct val="115000"/>
              </a:lnSpc>
              <a:spcBef>
                <a:spcPts val="0"/>
              </a:spcBef>
              <a:spcAft>
                <a:spcPts val="0"/>
              </a:spcAft>
              <a:buSzPts val="1425"/>
              <a:buNone/>
            </a:pPr>
            <a:r>
              <a:rPr lang="en-GB" sz="2200"/>
              <a:t>(iii) whether that organization, council or committee is accountable to its constituencies, stakeholder groups, organizations and other stakeholders.</a:t>
            </a:r>
            <a:endParaRPr sz="22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6" name="Shape 1006"/>
        <p:cNvGrpSpPr/>
        <p:nvPr/>
      </p:nvGrpSpPr>
      <p:grpSpPr>
        <a:xfrm>
          <a:off x="0" y="0"/>
          <a:ext cx="0" cy="0"/>
          <a:chOff x="0" y="0"/>
          <a:chExt cx="0" cy="0"/>
        </a:xfrm>
      </p:grpSpPr>
      <p:sp>
        <p:nvSpPr>
          <p:cNvPr id="1007" name="Google Shape;1007;g2b984bb0fe7_0_2666"/>
          <p:cNvSpPr txBox="1"/>
          <p:nvPr>
            <p:ph type="title"/>
          </p:nvPr>
        </p:nvSpPr>
        <p:spPr>
          <a:xfrm>
            <a:off x="499872" y="46179"/>
            <a:ext cx="11691900" cy="450900"/>
          </a:xfrm>
          <a:prstGeom prst="rect">
            <a:avLst/>
          </a:prstGeom>
          <a:noFill/>
          <a:ln>
            <a:noFill/>
          </a:ln>
        </p:spPr>
        <p:txBody>
          <a:bodyPr anchorCtr="0" anchor="t" bIns="60925" lIns="0" spcFirstLastPara="1" rIns="0" wrap="square" tIns="60925">
            <a:noAutofit/>
          </a:bodyPr>
          <a:lstStyle/>
          <a:p>
            <a:pPr indent="0" lvl="0" marL="0" rtl="0" algn="l">
              <a:lnSpc>
                <a:spcPct val="100000"/>
              </a:lnSpc>
              <a:spcBef>
                <a:spcPts val="0"/>
              </a:spcBef>
              <a:spcAft>
                <a:spcPts val="0"/>
              </a:spcAft>
              <a:buSzPts val="2800"/>
              <a:buNone/>
            </a:pPr>
            <a:r>
              <a:rPr lang="en-GB" sz="2400">
                <a:solidFill>
                  <a:srgbClr val="0D436C"/>
                </a:solidFill>
                <a:extLst>
                  <a:ext uri="http://customooxmlschemas.google.com/">
                    <go:slidesCustomData xmlns:go="http://customooxmlschemas.google.com/" textRoundtripDataId="31"/>
                  </a:ext>
                </a:extLst>
              </a:rPr>
              <a:t>ICANN Principles of </a:t>
            </a:r>
            <a:r>
              <a:rPr lang="en-GB" sz="2400">
                <a:solidFill>
                  <a:srgbClr val="0D436C"/>
                </a:solidFill>
                <a:extLst>
                  <a:ext uri="http://customooxmlschemas.google.com/">
                    <go:slidesCustomData xmlns:go="http://customooxmlschemas.google.com/" textRoundtripDataId="32"/>
                  </a:ext>
                </a:extLst>
              </a:rPr>
              <a:t>Continuous Improvement</a:t>
            </a:r>
            <a:r>
              <a:rPr lang="en-GB" sz="2400">
                <a:solidFill>
                  <a:srgbClr val="0D436C"/>
                </a:solidFill>
              </a:rPr>
              <a:t> </a:t>
            </a:r>
            <a:r>
              <a:rPr lang="en-GB" sz="2400">
                <a:solidFill>
                  <a:srgbClr val="0D436C"/>
                </a:solidFill>
                <a:extLst>
                  <a:ext uri="http://customooxmlschemas.google.com/">
                    <go:slidesCustomData xmlns:go="http://customooxmlschemas.google.com/" textRoundtripDataId="33"/>
                  </a:ext>
                </a:extLst>
              </a:rPr>
              <a:t>(</a:t>
            </a:r>
            <a:r>
              <a:rPr lang="en-GB" sz="2400">
                <a:solidFill>
                  <a:srgbClr val="FF0000"/>
                </a:solidFill>
                <a:extLst>
                  <a:ext uri="http://customooxmlschemas.google.com/">
                    <go:slidesCustomData xmlns:go="http://customooxmlschemas.google.com/" textRoundtripDataId="34"/>
                  </a:ext>
                </a:extLst>
              </a:rPr>
              <a:t>Draft</a:t>
            </a:r>
            <a:r>
              <a:rPr lang="en-GB" sz="2400">
                <a:solidFill>
                  <a:srgbClr val="0D436C"/>
                </a:solidFill>
                <a:extLst>
                  <a:ext uri="http://customooxmlschemas.google.com/">
                    <go:slidesCustomData xmlns:go="http://customooxmlschemas.google.com/" textRoundtripDataId="35"/>
                  </a:ext>
                </a:extLst>
              </a:rPr>
              <a:t> as of 5 June)</a:t>
            </a:r>
            <a:endParaRPr sz="2400">
              <a:solidFill>
                <a:srgbClr val="002B49"/>
              </a:solidFill>
            </a:endParaRPr>
          </a:p>
        </p:txBody>
      </p:sp>
      <p:sp>
        <p:nvSpPr>
          <p:cNvPr id="1008" name="Google Shape;1008;g2b984bb0fe7_0_2666"/>
          <p:cNvSpPr txBox="1"/>
          <p:nvPr/>
        </p:nvSpPr>
        <p:spPr>
          <a:xfrm>
            <a:off x="2294825" y="5198450"/>
            <a:ext cx="5530200" cy="11214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800"/>
              <a:buFont typeface="Arial"/>
              <a:buNone/>
            </a:pPr>
            <a:r>
              <a:rPr b="0" i="0" lang="en-GB" sz="1800" u="none" cap="none" strike="noStrike">
                <a:solidFill>
                  <a:srgbClr val="000000"/>
                </a:solidFill>
                <a:latin typeface="Arial"/>
                <a:ea typeface="Arial"/>
                <a:cs typeface="Arial"/>
                <a:sym typeface="Arial"/>
              </a:rPr>
              <a:t>The SO, AC, or NomCom collaborates to further the mission of ICANN and the effectiveness of the ICANN multistakeholder model.</a:t>
            </a:r>
            <a:endParaRPr b="1"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t/>
            </a:r>
            <a:endParaRPr b="0" i="1"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000000"/>
                </a:solidFill>
                <a:latin typeface="Arial"/>
                <a:ea typeface="Arial"/>
                <a:cs typeface="Arial"/>
                <a:sym typeface="Arial"/>
              </a:rPr>
              <a:t> </a:t>
            </a:r>
            <a:endParaRPr b="0" i="0" sz="1300" u="none" cap="none" strike="noStrike">
              <a:solidFill>
                <a:srgbClr val="000000"/>
              </a:solidFill>
              <a:latin typeface="Arial"/>
              <a:ea typeface="Arial"/>
              <a:cs typeface="Arial"/>
              <a:sym typeface="Arial"/>
            </a:endParaRPr>
          </a:p>
        </p:txBody>
      </p:sp>
      <p:sp>
        <p:nvSpPr>
          <p:cNvPr id="1009" name="Google Shape;1009;g2b984bb0fe7_0_2666"/>
          <p:cNvSpPr txBox="1"/>
          <p:nvPr/>
        </p:nvSpPr>
        <p:spPr>
          <a:xfrm>
            <a:off x="512100" y="609600"/>
            <a:ext cx="11167800" cy="17460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800"/>
              <a:buFont typeface="Arial"/>
              <a:buNone/>
            </a:pPr>
            <a:r>
              <a:rPr b="0" i="0" lang="en-GB" sz="1800" u="none" cap="none" strike="noStrike">
                <a:solidFill>
                  <a:srgbClr val="000000"/>
                </a:solidFill>
                <a:latin typeface="Arial"/>
                <a:ea typeface="Arial"/>
                <a:cs typeface="Arial"/>
                <a:sym typeface="Arial"/>
              </a:rPr>
              <a:t>Historically, ICANN </a:t>
            </a:r>
            <a:r>
              <a:rPr b="0" i="0" lang="en-GB" sz="1800" u="sng" cap="none" strike="noStrike">
                <a:solidFill>
                  <a:srgbClr val="1155CC"/>
                </a:solidFill>
                <a:latin typeface="Arial"/>
                <a:ea typeface="Arial"/>
                <a:cs typeface="Arial"/>
                <a:sym typeface="Arial"/>
                <a:hlinkClick r:id="rId4">
                  <a:extLst>
                    <a:ext uri="{A12FA001-AC4F-418D-AE19-62706E023703}">
                      <ahyp:hlinkClr val="tx"/>
                    </a:ext>
                  </a:extLst>
                </a:hlinkClick>
              </a:rPr>
              <a:t>Organizational Reviews</a:t>
            </a:r>
            <a:r>
              <a:rPr b="0" i="0" lang="en-GB" sz="1800" u="none" cap="none" strike="noStrike">
                <a:solidFill>
                  <a:srgbClr val="000000"/>
                </a:solidFill>
                <a:latin typeface="Arial"/>
                <a:ea typeface="Arial"/>
                <a:cs typeface="Arial"/>
                <a:sym typeface="Arial"/>
              </a:rPr>
              <a:t> have asked whether the Supporting Organizations (SOs), Advisory Committees (ACs), and the Nominating Committee (NomCom) have a continuing purpose within the ICANN community. Rather than articulating this as a single principle, it is an overarching consideration that is addressed through five separate principles that would guide the successful execution of the Continuous Improvement Program (CIP):</a:t>
            </a:r>
            <a:r>
              <a:rPr b="0" i="0" lang="en-GB" sz="1300" u="none" cap="none" strike="noStrike">
                <a:solidFill>
                  <a:srgbClr val="000000"/>
                </a:solidFill>
                <a:latin typeface="Arial"/>
                <a:ea typeface="Arial"/>
                <a:cs typeface="Arial"/>
                <a:sym typeface="Arial"/>
              </a:rPr>
              <a:t> </a:t>
            </a:r>
            <a:endParaRPr b="0" i="0" sz="1300" u="none" cap="none" strike="noStrike">
              <a:solidFill>
                <a:srgbClr val="000000"/>
              </a:solidFill>
              <a:latin typeface="Arial"/>
              <a:ea typeface="Arial"/>
              <a:cs typeface="Arial"/>
              <a:sym typeface="Arial"/>
            </a:endParaRPr>
          </a:p>
        </p:txBody>
      </p:sp>
      <p:sp>
        <p:nvSpPr>
          <p:cNvPr id="1010" name="Google Shape;1010;g2b984bb0fe7_0_2666"/>
          <p:cNvSpPr txBox="1"/>
          <p:nvPr/>
        </p:nvSpPr>
        <p:spPr>
          <a:xfrm>
            <a:off x="2453100" y="2523250"/>
            <a:ext cx="3252900" cy="10284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800"/>
              <a:buFont typeface="Arial"/>
              <a:buNone/>
            </a:pPr>
            <a:r>
              <a:rPr b="0" i="0" lang="en-GB" sz="1800" u="none" cap="none" strike="noStrike">
                <a:solidFill>
                  <a:srgbClr val="000000"/>
                </a:solidFill>
                <a:latin typeface="Arial"/>
                <a:ea typeface="Arial"/>
                <a:cs typeface="Arial"/>
                <a:sym typeface="Arial"/>
              </a:rPr>
              <a:t>The SO, AC, or NomCom is fulfilling its purpose.</a:t>
            </a:r>
            <a:endParaRPr b="0" i="0" sz="1400" u="none" cap="none" strike="noStrike">
              <a:solidFill>
                <a:srgbClr val="000000"/>
              </a:solidFill>
              <a:latin typeface="Arial"/>
              <a:ea typeface="Arial"/>
              <a:cs typeface="Arial"/>
              <a:sym typeface="Arial"/>
            </a:endParaRPr>
          </a:p>
        </p:txBody>
      </p:sp>
      <p:grpSp>
        <p:nvGrpSpPr>
          <p:cNvPr id="1011" name="Google Shape;1011;g2b984bb0fe7_0_2666"/>
          <p:cNvGrpSpPr/>
          <p:nvPr/>
        </p:nvGrpSpPr>
        <p:grpSpPr>
          <a:xfrm>
            <a:off x="237725" y="2523250"/>
            <a:ext cx="2057100" cy="1028400"/>
            <a:chOff x="237725" y="2523250"/>
            <a:chExt cx="2057100" cy="1028400"/>
          </a:xfrm>
        </p:grpSpPr>
        <p:sp>
          <p:nvSpPr>
            <p:cNvPr id="1012" name="Google Shape;1012;g2b984bb0fe7_0_2666"/>
            <p:cNvSpPr/>
            <p:nvPr/>
          </p:nvSpPr>
          <p:spPr>
            <a:xfrm>
              <a:off x="237725" y="2523250"/>
              <a:ext cx="2057100" cy="1028400"/>
            </a:xfrm>
            <a:prstGeom prst="chevron">
              <a:avLst>
                <a:gd fmla="val 50000" name="adj"/>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000"/>
                <a:buFont typeface="Arial"/>
                <a:buNone/>
              </a:pPr>
              <a:r>
                <a:t/>
              </a:r>
              <a:endParaRPr b="1" i="0" sz="1000" u="none" cap="none" strike="noStrike">
                <a:solidFill>
                  <a:srgbClr val="000000"/>
                </a:solidFill>
                <a:latin typeface="Arial"/>
                <a:ea typeface="Arial"/>
                <a:cs typeface="Arial"/>
                <a:sym typeface="Arial"/>
              </a:endParaRPr>
            </a:p>
          </p:txBody>
        </p:sp>
        <p:sp>
          <p:nvSpPr>
            <p:cNvPr id="1013" name="Google Shape;1013;g2b984bb0fe7_0_2666"/>
            <p:cNvSpPr txBox="1"/>
            <p:nvPr/>
          </p:nvSpPr>
          <p:spPr>
            <a:xfrm>
              <a:off x="812800" y="2812000"/>
              <a:ext cx="1460400" cy="45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700"/>
                <a:buFont typeface="Arial"/>
                <a:buNone/>
              </a:pPr>
              <a:r>
                <a:rPr b="1" i="0" lang="en-GB" sz="1700" u="none" cap="none" strike="noStrike">
                  <a:solidFill>
                    <a:schemeClr val="lt1"/>
                  </a:solidFill>
                  <a:latin typeface="Arial"/>
                  <a:ea typeface="Arial"/>
                  <a:cs typeface="Arial"/>
                  <a:sym typeface="Arial"/>
                </a:rPr>
                <a:t>Principle 1</a:t>
              </a:r>
              <a:endParaRPr b="1" i="0" sz="1700" u="none" cap="none" strike="noStrike">
                <a:solidFill>
                  <a:schemeClr val="lt1"/>
                </a:solidFill>
                <a:latin typeface="Arial"/>
                <a:ea typeface="Arial"/>
                <a:cs typeface="Arial"/>
                <a:sym typeface="Arial"/>
              </a:endParaRPr>
            </a:p>
          </p:txBody>
        </p:sp>
      </p:grpSp>
      <p:grpSp>
        <p:nvGrpSpPr>
          <p:cNvPr id="1014" name="Google Shape;1014;g2b984bb0fe7_0_2666"/>
          <p:cNvGrpSpPr/>
          <p:nvPr/>
        </p:nvGrpSpPr>
        <p:grpSpPr>
          <a:xfrm>
            <a:off x="5864275" y="2468125"/>
            <a:ext cx="2057100" cy="1028400"/>
            <a:chOff x="237725" y="2523250"/>
            <a:chExt cx="2057100" cy="1028400"/>
          </a:xfrm>
        </p:grpSpPr>
        <p:sp>
          <p:nvSpPr>
            <p:cNvPr id="1015" name="Google Shape;1015;g2b984bb0fe7_0_2666"/>
            <p:cNvSpPr/>
            <p:nvPr/>
          </p:nvSpPr>
          <p:spPr>
            <a:xfrm>
              <a:off x="237725" y="2523250"/>
              <a:ext cx="2057100" cy="1028400"/>
            </a:xfrm>
            <a:prstGeom prst="chevron">
              <a:avLst>
                <a:gd fmla="val 50000" name="adj"/>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000"/>
                <a:buFont typeface="Arial"/>
                <a:buNone/>
              </a:pPr>
              <a:r>
                <a:t/>
              </a:r>
              <a:endParaRPr b="1" i="0" sz="1000" u="none" cap="none" strike="noStrike">
                <a:solidFill>
                  <a:srgbClr val="000000"/>
                </a:solidFill>
                <a:latin typeface="Arial"/>
                <a:ea typeface="Arial"/>
                <a:cs typeface="Arial"/>
                <a:sym typeface="Arial"/>
              </a:endParaRPr>
            </a:p>
          </p:txBody>
        </p:sp>
        <p:sp>
          <p:nvSpPr>
            <p:cNvPr id="1016" name="Google Shape;1016;g2b984bb0fe7_0_2666"/>
            <p:cNvSpPr txBox="1"/>
            <p:nvPr/>
          </p:nvSpPr>
          <p:spPr>
            <a:xfrm>
              <a:off x="812800" y="2812000"/>
              <a:ext cx="1460400" cy="45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700"/>
                <a:buFont typeface="Arial"/>
                <a:buNone/>
              </a:pPr>
              <a:r>
                <a:rPr b="1" i="0" lang="en-GB" sz="1700" u="none" cap="none" strike="noStrike">
                  <a:solidFill>
                    <a:schemeClr val="lt1"/>
                  </a:solidFill>
                  <a:latin typeface="Arial"/>
                  <a:ea typeface="Arial"/>
                  <a:cs typeface="Arial"/>
                  <a:sym typeface="Arial"/>
                </a:rPr>
                <a:t>Principle 2</a:t>
              </a:r>
              <a:endParaRPr b="1" i="0" sz="1700" u="none" cap="none" strike="noStrike">
                <a:solidFill>
                  <a:schemeClr val="lt1"/>
                </a:solidFill>
                <a:latin typeface="Arial"/>
                <a:ea typeface="Arial"/>
                <a:cs typeface="Arial"/>
                <a:sym typeface="Arial"/>
              </a:endParaRPr>
            </a:p>
          </p:txBody>
        </p:sp>
      </p:grpSp>
      <p:sp>
        <p:nvSpPr>
          <p:cNvPr id="1017" name="Google Shape;1017;g2b984bb0fe7_0_2666"/>
          <p:cNvSpPr txBox="1"/>
          <p:nvPr/>
        </p:nvSpPr>
        <p:spPr>
          <a:xfrm>
            <a:off x="8198675" y="2523250"/>
            <a:ext cx="3252900" cy="10284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800"/>
              <a:buFont typeface="Arial"/>
              <a:buNone/>
            </a:pPr>
            <a:r>
              <a:rPr b="0" i="0" lang="en-GB" sz="1800" u="none" cap="none" strike="noStrike">
                <a:solidFill>
                  <a:srgbClr val="000000"/>
                </a:solidFill>
                <a:latin typeface="Arial"/>
                <a:ea typeface="Arial"/>
                <a:cs typeface="Arial"/>
                <a:sym typeface="Arial"/>
              </a:rPr>
              <a:t>The operations of SO, AC, or NomCom are effective.</a:t>
            </a:r>
            <a:endParaRPr b="0" i="0" sz="1400" u="none" cap="none" strike="noStrike">
              <a:solidFill>
                <a:srgbClr val="000000"/>
              </a:solidFill>
              <a:latin typeface="Arial"/>
              <a:ea typeface="Arial"/>
              <a:cs typeface="Arial"/>
              <a:sym typeface="Arial"/>
            </a:endParaRPr>
          </a:p>
        </p:txBody>
      </p:sp>
      <p:sp>
        <p:nvSpPr>
          <p:cNvPr id="1018" name="Google Shape;1018;g2b984bb0fe7_0_2666"/>
          <p:cNvSpPr txBox="1"/>
          <p:nvPr/>
        </p:nvSpPr>
        <p:spPr>
          <a:xfrm>
            <a:off x="2453100" y="3956850"/>
            <a:ext cx="3252900" cy="10284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800"/>
              <a:buFont typeface="Arial"/>
              <a:buNone/>
            </a:pPr>
            <a:r>
              <a:rPr b="0" i="0" lang="en-GB" sz="1800" u="none" cap="none" strike="noStrike">
                <a:solidFill>
                  <a:srgbClr val="000000"/>
                </a:solidFill>
                <a:latin typeface="Arial"/>
                <a:ea typeface="Arial"/>
                <a:cs typeface="Arial"/>
                <a:sym typeface="Arial"/>
              </a:rPr>
              <a:t>The operations of SO, AC, or NomCom are efficient.</a:t>
            </a:r>
            <a:endParaRPr b="0" i="0" sz="1400" u="none" cap="none" strike="noStrike">
              <a:solidFill>
                <a:srgbClr val="000000"/>
              </a:solidFill>
              <a:latin typeface="Arial"/>
              <a:ea typeface="Arial"/>
              <a:cs typeface="Arial"/>
              <a:sym typeface="Arial"/>
            </a:endParaRPr>
          </a:p>
        </p:txBody>
      </p:sp>
      <p:sp>
        <p:nvSpPr>
          <p:cNvPr id="1019" name="Google Shape;1019;g2b984bb0fe7_0_2666"/>
          <p:cNvSpPr txBox="1"/>
          <p:nvPr/>
        </p:nvSpPr>
        <p:spPr>
          <a:xfrm>
            <a:off x="8198675" y="3640750"/>
            <a:ext cx="3828000" cy="1650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800"/>
              <a:buFont typeface="Arial"/>
              <a:buNone/>
            </a:pPr>
            <a:r>
              <a:rPr b="0" i="0" lang="en-GB" sz="1800" u="none" cap="none" strike="noStrike">
                <a:solidFill>
                  <a:srgbClr val="000000"/>
                </a:solidFill>
                <a:latin typeface="Arial"/>
                <a:ea typeface="Arial"/>
                <a:cs typeface="Arial"/>
                <a:sym typeface="Arial"/>
                <a:extLst>
                  <a:ext uri="http://customooxmlschemas.google.com/">
                    <go:slidesCustomData xmlns:go="http://customooxmlschemas.google.com/" textRoundtripDataId="36"/>
                  </a:ext>
                </a:extLst>
              </a:rPr>
              <a:t>The SO, AC, or NomCom is </a:t>
            </a:r>
            <a:r>
              <a:rPr b="0" i="0" lang="en-GB" sz="1800" u="none" cap="none" strike="noStrike">
                <a:solidFill>
                  <a:srgbClr val="000000"/>
                </a:solidFill>
                <a:latin typeface="Arial"/>
                <a:ea typeface="Arial"/>
                <a:cs typeface="Arial"/>
                <a:sym typeface="Arial"/>
                <a:extLst>
                  <a:ext uri="http://customooxmlschemas.google.com/">
                    <go:slidesCustomData xmlns:go="http://customooxmlschemas.google.com/" textRoundtripDataId="37"/>
                  </a:ext>
                </a:extLst>
              </a:rPr>
              <a:t>accountable</a:t>
            </a:r>
            <a:r>
              <a:rPr b="0" i="0" lang="en-GB" sz="1800" u="none" cap="none" strike="noStrike">
                <a:solidFill>
                  <a:srgbClr val="000000"/>
                </a:solidFill>
                <a:latin typeface="Arial"/>
                <a:ea typeface="Arial"/>
                <a:cs typeface="Arial"/>
                <a:sym typeface="Arial"/>
                <a:extLst>
                  <a:ext uri="http://customooxmlschemas.google.com/">
                    <go:slidesCustomData xmlns:go="http://customooxmlschemas.google.com/" textRoundtripDataId="38"/>
                  </a:ext>
                </a:extLst>
              </a:rPr>
              <a:t> internally to its stakeholders </a:t>
            </a:r>
            <a:r>
              <a:rPr b="0" i="0" lang="en-GB" sz="1800" u="none" cap="none" strike="noStrike">
                <a:solidFill>
                  <a:srgbClr val="000000"/>
                </a:solidFill>
                <a:latin typeface="Arial"/>
                <a:ea typeface="Arial"/>
                <a:cs typeface="Arial"/>
                <a:sym typeface="Arial"/>
                <a:extLst>
                  <a:ext uri="http://customooxmlschemas.google.com/">
                    <go:slidesCustomData xmlns:go="http://customooxmlschemas.google.com/" textRoundtripDataId="39"/>
                  </a:ext>
                </a:extLst>
              </a:rPr>
              <a:t>and substructures (where applicable), and</a:t>
            </a:r>
            <a:r>
              <a:rPr b="0" i="0" lang="en-GB" sz="1800" u="none" cap="none" strike="noStrike">
                <a:solidFill>
                  <a:srgbClr val="000000"/>
                </a:solidFill>
                <a:latin typeface="Arial"/>
                <a:ea typeface="Arial"/>
                <a:cs typeface="Arial"/>
                <a:sym typeface="Arial"/>
                <a:extLst>
                  <a:ext uri="http://customooxmlschemas.google.com/">
                    <go:slidesCustomData xmlns:go="http://customooxmlschemas.google.com/" textRoundtripDataId="40"/>
                  </a:ext>
                </a:extLst>
              </a:rPr>
              <a:t> externally to the wider ICANN community.</a:t>
            </a:r>
            <a:endParaRPr b="0" i="0" sz="1400" u="none" cap="none" strike="noStrike">
              <a:solidFill>
                <a:srgbClr val="000000"/>
              </a:solidFill>
              <a:latin typeface="Arial"/>
              <a:ea typeface="Arial"/>
              <a:cs typeface="Arial"/>
              <a:sym typeface="Arial"/>
            </a:endParaRPr>
          </a:p>
        </p:txBody>
      </p:sp>
      <p:grpSp>
        <p:nvGrpSpPr>
          <p:cNvPr id="1020" name="Google Shape;1020;g2b984bb0fe7_0_2666"/>
          <p:cNvGrpSpPr/>
          <p:nvPr/>
        </p:nvGrpSpPr>
        <p:grpSpPr>
          <a:xfrm>
            <a:off x="5864275" y="3956850"/>
            <a:ext cx="2057100" cy="1028400"/>
            <a:chOff x="5711875" y="3804450"/>
            <a:chExt cx="2057100" cy="1028400"/>
          </a:xfrm>
        </p:grpSpPr>
        <p:sp>
          <p:nvSpPr>
            <p:cNvPr id="1021" name="Google Shape;1021;g2b984bb0fe7_0_2666"/>
            <p:cNvSpPr/>
            <p:nvPr/>
          </p:nvSpPr>
          <p:spPr>
            <a:xfrm>
              <a:off x="5711875" y="3804450"/>
              <a:ext cx="2057100" cy="1028400"/>
            </a:xfrm>
            <a:prstGeom prst="chevron">
              <a:avLst>
                <a:gd fmla="val 50000" name="adj"/>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000"/>
                <a:buFont typeface="Arial"/>
                <a:buNone/>
              </a:pPr>
              <a:r>
                <a:t/>
              </a:r>
              <a:endParaRPr b="1" i="0" sz="1000" u="none" cap="none" strike="noStrike">
                <a:solidFill>
                  <a:srgbClr val="000000"/>
                </a:solidFill>
                <a:latin typeface="Arial"/>
                <a:ea typeface="Arial"/>
                <a:cs typeface="Arial"/>
                <a:sym typeface="Arial"/>
              </a:endParaRPr>
            </a:p>
          </p:txBody>
        </p:sp>
        <p:sp>
          <p:nvSpPr>
            <p:cNvPr id="1022" name="Google Shape;1022;g2b984bb0fe7_0_2666"/>
            <p:cNvSpPr txBox="1"/>
            <p:nvPr/>
          </p:nvSpPr>
          <p:spPr>
            <a:xfrm>
              <a:off x="6226875" y="4093200"/>
              <a:ext cx="1460400" cy="45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700"/>
                <a:buFont typeface="Arial"/>
                <a:buNone/>
              </a:pPr>
              <a:r>
                <a:rPr b="1" i="0" lang="en-GB" sz="1700" u="none" cap="none" strike="noStrike">
                  <a:solidFill>
                    <a:schemeClr val="lt1"/>
                  </a:solidFill>
                  <a:latin typeface="Arial"/>
                  <a:ea typeface="Arial"/>
                  <a:cs typeface="Arial"/>
                  <a:sym typeface="Arial"/>
                </a:rPr>
                <a:t>Principle 4</a:t>
              </a:r>
              <a:endParaRPr b="1" i="0" sz="1700" u="none" cap="none" strike="noStrike">
                <a:solidFill>
                  <a:schemeClr val="lt1"/>
                </a:solidFill>
                <a:latin typeface="Arial"/>
                <a:ea typeface="Arial"/>
                <a:cs typeface="Arial"/>
                <a:sym typeface="Arial"/>
              </a:endParaRPr>
            </a:p>
          </p:txBody>
        </p:sp>
      </p:grpSp>
      <p:grpSp>
        <p:nvGrpSpPr>
          <p:cNvPr id="1023" name="Google Shape;1023;g2b984bb0fe7_0_2666"/>
          <p:cNvGrpSpPr/>
          <p:nvPr/>
        </p:nvGrpSpPr>
        <p:grpSpPr>
          <a:xfrm>
            <a:off x="245900" y="3937050"/>
            <a:ext cx="2057100" cy="1028400"/>
            <a:chOff x="237725" y="2523250"/>
            <a:chExt cx="2057100" cy="1028400"/>
          </a:xfrm>
        </p:grpSpPr>
        <p:sp>
          <p:nvSpPr>
            <p:cNvPr id="1024" name="Google Shape;1024;g2b984bb0fe7_0_2666"/>
            <p:cNvSpPr/>
            <p:nvPr/>
          </p:nvSpPr>
          <p:spPr>
            <a:xfrm>
              <a:off x="237725" y="2523250"/>
              <a:ext cx="2057100" cy="1028400"/>
            </a:xfrm>
            <a:prstGeom prst="chevron">
              <a:avLst>
                <a:gd fmla="val 50000" name="adj"/>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000"/>
                <a:buFont typeface="Arial"/>
                <a:buNone/>
              </a:pPr>
              <a:r>
                <a:t/>
              </a:r>
              <a:endParaRPr b="1" i="0" sz="1000" u="none" cap="none" strike="noStrike">
                <a:solidFill>
                  <a:srgbClr val="000000"/>
                </a:solidFill>
                <a:latin typeface="Arial"/>
                <a:ea typeface="Arial"/>
                <a:cs typeface="Arial"/>
                <a:sym typeface="Arial"/>
              </a:endParaRPr>
            </a:p>
          </p:txBody>
        </p:sp>
        <p:sp>
          <p:nvSpPr>
            <p:cNvPr id="1025" name="Google Shape;1025;g2b984bb0fe7_0_2666"/>
            <p:cNvSpPr txBox="1"/>
            <p:nvPr/>
          </p:nvSpPr>
          <p:spPr>
            <a:xfrm>
              <a:off x="812800" y="2812000"/>
              <a:ext cx="1460400" cy="45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700"/>
                <a:buFont typeface="Arial"/>
                <a:buNone/>
              </a:pPr>
              <a:r>
                <a:rPr b="1" i="0" lang="en-GB" sz="1700" u="none" cap="none" strike="noStrike">
                  <a:solidFill>
                    <a:schemeClr val="lt1"/>
                  </a:solidFill>
                  <a:latin typeface="Arial"/>
                  <a:ea typeface="Arial"/>
                  <a:cs typeface="Arial"/>
                  <a:sym typeface="Arial"/>
                </a:rPr>
                <a:t>Principle 3</a:t>
              </a:r>
              <a:endParaRPr b="1" i="0" sz="1700" u="none" cap="none" strike="noStrike">
                <a:solidFill>
                  <a:schemeClr val="lt1"/>
                </a:solidFill>
                <a:latin typeface="Arial"/>
                <a:ea typeface="Arial"/>
                <a:cs typeface="Arial"/>
                <a:sym typeface="Arial"/>
              </a:endParaRPr>
            </a:p>
          </p:txBody>
        </p:sp>
      </p:grpSp>
      <p:grpSp>
        <p:nvGrpSpPr>
          <p:cNvPr id="1026" name="Google Shape;1026;g2b984bb0fe7_0_2666"/>
          <p:cNvGrpSpPr/>
          <p:nvPr/>
        </p:nvGrpSpPr>
        <p:grpSpPr>
          <a:xfrm>
            <a:off x="237725" y="5198450"/>
            <a:ext cx="2057100" cy="1028400"/>
            <a:chOff x="237725" y="2523250"/>
            <a:chExt cx="2057100" cy="1028400"/>
          </a:xfrm>
        </p:grpSpPr>
        <p:sp>
          <p:nvSpPr>
            <p:cNvPr id="1027" name="Google Shape;1027;g2b984bb0fe7_0_2666"/>
            <p:cNvSpPr/>
            <p:nvPr/>
          </p:nvSpPr>
          <p:spPr>
            <a:xfrm>
              <a:off x="237725" y="2523250"/>
              <a:ext cx="2057100" cy="1028400"/>
            </a:xfrm>
            <a:prstGeom prst="chevron">
              <a:avLst>
                <a:gd fmla="val 50000"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000"/>
                <a:buFont typeface="Arial"/>
                <a:buNone/>
              </a:pPr>
              <a:r>
                <a:t/>
              </a:r>
              <a:endParaRPr b="1" i="0" sz="1000" u="none" cap="none" strike="noStrike">
                <a:solidFill>
                  <a:srgbClr val="000000"/>
                </a:solidFill>
                <a:latin typeface="Arial"/>
                <a:ea typeface="Arial"/>
                <a:cs typeface="Arial"/>
                <a:sym typeface="Arial"/>
              </a:endParaRPr>
            </a:p>
          </p:txBody>
        </p:sp>
        <p:sp>
          <p:nvSpPr>
            <p:cNvPr id="1028" name="Google Shape;1028;g2b984bb0fe7_0_2666"/>
            <p:cNvSpPr txBox="1"/>
            <p:nvPr/>
          </p:nvSpPr>
          <p:spPr>
            <a:xfrm>
              <a:off x="812800" y="2812000"/>
              <a:ext cx="1460400" cy="45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700"/>
                <a:buFont typeface="Arial"/>
                <a:buNone/>
              </a:pPr>
              <a:r>
                <a:rPr b="1" i="0" lang="en-GB" sz="1700" u="none" cap="none" strike="noStrike">
                  <a:solidFill>
                    <a:schemeClr val="lt1"/>
                  </a:solidFill>
                  <a:latin typeface="Arial"/>
                  <a:ea typeface="Arial"/>
                  <a:cs typeface="Arial"/>
                  <a:sym typeface="Arial"/>
                </a:rPr>
                <a:t>Principle 5</a:t>
              </a:r>
              <a:endParaRPr b="1" i="0" sz="1700" u="none" cap="none" strike="noStrike">
                <a:solidFill>
                  <a:schemeClr val="lt1"/>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2" name="Shape 1032"/>
        <p:cNvGrpSpPr/>
        <p:nvPr/>
      </p:nvGrpSpPr>
      <p:grpSpPr>
        <a:xfrm>
          <a:off x="0" y="0"/>
          <a:ext cx="0" cy="0"/>
          <a:chOff x="0" y="0"/>
          <a:chExt cx="0" cy="0"/>
        </a:xfrm>
      </p:grpSpPr>
      <p:sp>
        <p:nvSpPr>
          <p:cNvPr id="1033" name="Google Shape;1033;g2c6719f41c7_0_1628"/>
          <p:cNvSpPr txBox="1"/>
          <p:nvPr>
            <p:ph type="title"/>
          </p:nvPr>
        </p:nvSpPr>
        <p:spPr>
          <a:xfrm>
            <a:off x="420624" y="46180"/>
            <a:ext cx="10805100" cy="45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GB"/>
              <a:t>Mapping existing CI and Jamboard content</a:t>
            </a:r>
            <a:endParaRPr/>
          </a:p>
        </p:txBody>
      </p:sp>
      <p:pic>
        <p:nvPicPr>
          <p:cNvPr id="1034" name="Google Shape;1034;g2c6719f41c7_0_1628"/>
          <p:cNvPicPr preferRelativeResize="0"/>
          <p:nvPr/>
        </p:nvPicPr>
        <p:blipFill rotWithShape="1">
          <a:blip r:embed="rId3">
            <a:alphaModFix/>
          </a:blip>
          <a:srcRect b="0" l="0" r="0" t="0"/>
          <a:stretch/>
        </p:blipFill>
        <p:spPr>
          <a:xfrm>
            <a:off x="1184450" y="711712"/>
            <a:ext cx="5373950" cy="5434575"/>
          </a:xfrm>
          <a:prstGeom prst="rect">
            <a:avLst/>
          </a:prstGeom>
          <a:noFill/>
          <a:ln>
            <a:noFill/>
          </a:ln>
        </p:spPr>
      </p:pic>
      <p:sp>
        <p:nvSpPr>
          <p:cNvPr id="1035" name="Google Shape;1035;g2c6719f41c7_0_1628"/>
          <p:cNvSpPr/>
          <p:nvPr/>
        </p:nvSpPr>
        <p:spPr>
          <a:xfrm flipH="1" rot="5400000">
            <a:off x="6164525" y="1004375"/>
            <a:ext cx="1945800" cy="1971300"/>
          </a:xfrm>
          <a:prstGeom prst="bentArrow">
            <a:avLst>
              <a:gd fmla="val 25000" name="adj1"/>
              <a:gd fmla="val 25000" name="adj2"/>
              <a:gd fmla="val 25000" name="adj3"/>
              <a:gd fmla="val 43750" name="adj4"/>
            </a:avLst>
          </a:prstGeom>
          <a:solidFill>
            <a:schemeClr val="accent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6" name="Google Shape;1036;g2c6719f41c7_0_1628"/>
          <p:cNvSpPr/>
          <p:nvPr/>
        </p:nvSpPr>
        <p:spPr>
          <a:xfrm rot="5400000">
            <a:off x="6186700" y="3810500"/>
            <a:ext cx="1968300" cy="2037600"/>
          </a:xfrm>
          <a:prstGeom prst="bentArrow">
            <a:avLst>
              <a:gd fmla="val 25000" name="adj1"/>
              <a:gd fmla="val 24914" name="adj2"/>
              <a:gd fmla="val 25000" name="adj3"/>
              <a:gd fmla="val 43750" name="adj4"/>
            </a:avLst>
          </a:pr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7" name="Google Shape;1037;g2c6719f41c7_0_1628"/>
          <p:cNvSpPr/>
          <p:nvPr/>
        </p:nvSpPr>
        <p:spPr>
          <a:xfrm>
            <a:off x="6208825" y="2976975"/>
            <a:ext cx="2363700" cy="898800"/>
          </a:xfrm>
          <a:prstGeom prst="rightArrow">
            <a:avLst>
              <a:gd fmla="val 50000" name="adj1"/>
              <a:gd fmla="val 50000" name="adj2"/>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8" name="Google Shape;1038;g2c6719f41c7_0_1628"/>
          <p:cNvSpPr txBox="1"/>
          <p:nvPr>
            <p:ph idx="1" type="body"/>
          </p:nvPr>
        </p:nvSpPr>
        <p:spPr>
          <a:xfrm>
            <a:off x="8798500" y="807450"/>
            <a:ext cx="2973300" cy="5201700"/>
          </a:xfrm>
          <a:prstGeom prst="rect">
            <a:avLst/>
          </a:prstGeom>
          <a:noFill/>
          <a:ln>
            <a:noFill/>
          </a:ln>
        </p:spPr>
        <p:txBody>
          <a:bodyPr anchorCtr="0" anchor="t" bIns="0" lIns="0" spcFirstLastPara="1" rIns="0" wrap="square" tIns="0">
            <a:noAutofit/>
          </a:bodyPr>
          <a:lstStyle/>
          <a:p>
            <a:pPr indent="0" lvl="0" marL="457200" marR="0" rtl="0" algn="l">
              <a:lnSpc>
                <a:spcPct val="100000"/>
              </a:lnSpc>
              <a:spcBef>
                <a:spcPts val="0"/>
              </a:spcBef>
              <a:spcAft>
                <a:spcPts val="0"/>
              </a:spcAft>
              <a:buSzPts val="1425"/>
              <a:buNone/>
            </a:pPr>
            <a:r>
              <a:t/>
            </a:r>
            <a:endParaRPr sz="2300"/>
          </a:p>
          <a:p>
            <a:pPr indent="0" lvl="0" marL="0" marR="0" rtl="0" algn="l">
              <a:lnSpc>
                <a:spcPct val="100000"/>
              </a:lnSpc>
              <a:spcBef>
                <a:spcPts val="0"/>
              </a:spcBef>
              <a:spcAft>
                <a:spcPts val="0"/>
              </a:spcAft>
              <a:buSzPts val="1425"/>
              <a:buNone/>
            </a:pPr>
            <a:r>
              <a:rPr b="1" lang="en-GB" sz="2500">
                <a:solidFill>
                  <a:schemeClr val="accent2"/>
                </a:solidFill>
              </a:rPr>
              <a:t>Principles</a:t>
            </a:r>
            <a:endParaRPr b="1" sz="2500">
              <a:solidFill>
                <a:schemeClr val="accent2"/>
              </a:solidFill>
            </a:endParaRPr>
          </a:p>
          <a:p>
            <a:pPr indent="0" lvl="0" marL="0" marR="0" rtl="0" algn="l">
              <a:lnSpc>
                <a:spcPct val="100000"/>
              </a:lnSpc>
              <a:spcBef>
                <a:spcPts val="0"/>
              </a:spcBef>
              <a:spcAft>
                <a:spcPts val="0"/>
              </a:spcAft>
              <a:buSzPts val="1425"/>
              <a:buNone/>
            </a:pPr>
            <a:r>
              <a:t/>
            </a:r>
            <a:endParaRPr b="1" sz="2500">
              <a:solidFill>
                <a:schemeClr val="accent2"/>
              </a:solidFill>
            </a:endParaRPr>
          </a:p>
          <a:p>
            <a:pPr indent="0" lvl="0" marL="0" marR="0" rtl="0" algn="l">
              <a:lnSpc>
                <a:spcPct val="100000"/>
              </a:lnSpc>
              <a:spcBef>
                <a:spcPts val="0"/>
              </a:spcBef>
              <a:spcAft>
                <a:spcPts val="0"/>
              </a:spcAft>
              <a:buSzPts val="1425"/>
              <a:buNone/>
            </a:pPr>
            <a:r>
              <a:t/>
            </a:r>
            <a:endParaRPr b="1" sz="2500">
              <a:solidFill>
                <a:schemeClr val="accent2"/>
              </a:solidFill>
            </a:endParaRPr>
          </a:p>
          <a:p>
            <a:pPr indent="0" lvl="0" marL="0" marR="0" rtl="0" algn="l">
              <a:lnSpc>
                <a:spcPct val="100000"/>
              </a:lnSpc>
              <a:spcBef>
                <a:spcPts val="0"/>
              </a:spcBef>
              <a:spcAft>
                <a:spcPts val="0"/>
              </a:spcAft>
              <a:buSzPts val="1425"/>
              <a:buNone/>
            </a:pPr>
            <a:r>
              <a:t/>
            </a:r>
            <a:endParaRPr b="1" sz="2500">
              <a:solidFill>
                <a:schemeClr val="accent2"/>
              </a:solidFill>
            </a:endParaRPr>
          </a:p>
          <a:p>
            <a:pPr indent="0" lvl="0" marL="0" marR="0" rtl="0" algn="l">
              <a:lnSpc>
                <a:spcPct val="100000"/>
              </a:lnSpc>
              <a:spcBef>
                <a:spcPts val="0"/>
              </a:spcBef>
              <a:spcAft>
                <a:spcPts val="0"/>
              </a:spcAft>
              <a:buSzPts val="1425"/>
              <a:buNone/>
            </a:pPr>
            <a:r>
              <a:t/>
            </a:r>
            <a:endParaRPr b="1" sz="2500">
              <a:solidFill>
                <a:schemeClr val="accent2"/>
              </a:solidFill>
            </a:endParaRPr>
          </a:p>
          <a:p>
            <a:pPr indent="0" lvl="0" marL="0" marR="0" rtl="0" algn="l">
              <a:lnSpc>
                <a:spcPct val="100000"/>
              </a:lnSpc>
              <a:spcBef>
                <a:spcPts val="0"/>
              </a:spcBef>
              <a:spcAft>
                <a:spcPts val="0"/>
              </a:spcAft>
              <a:buSzPts val="1425"/>
              <a:buNone/>
            </a:pPr>
            <a:r>
              <a:rPr b="1" lang="en-GB" sz="2500">
                <a:solidFill>
                  <a:schemeClr val="accent2"/>
                </a:solidFill>
              </a:rPr>
              <a:t>Criteria</a:t>
            </a:r>
            <a:endParaRPr b="1" sz="2500">
              <a:solidFill>
                <a:schemeClr val="accent2"/>
              </a:solidFill>
            </a:endParaRPr>
          </a:p>
          <a:p>
            <a:pPr indent="0" lvl="0" marL="0" marR="0" rtl="0" algn="l">
              <a:lnSpc>
                <a:spcPct val="100000"/>
              </a:lnSpc>
              <a:spcBef>
                <a:spcPts val="0"/>
              </a:spcBef>
              <a:spcAft>
                <a:spcPts val="0"/>
              </a:spcAft>
              <a:buSzPts val="1425"/>
              <a:buNone/>
            </a:pPr>
            <a:r>
              <a:t/>
            </a:r>
            <a:endParaRPr b="1" sz="2500">
              <a:solidFill>
                <a:schemeClr val="accent2"/>
              </a:solidFill>
            </a:endParaRPr>
          </a:p>
          <a:p>
            <a:pPr indent="0" lvl="0" marL="0" marR="0" rtl="0" algn="l">
              <a:lnSpc>
                <a:spcPct val="100000"/>
              </a:lnSpc>
              <a:spcBef>
                <a:spcPts val="0"/>
              </a:spcBef>
              <a:spcAft>
                <a:spcPts val="0"/>
              </a:spcAft>
              <a:buSzPts val="1425"/>
              <a:buNone/>
            </a:pPr>
            <a:r>
              <a:t/>
            </a:r>
            <a:endParaRPr b="1" sz="2500">
              <a:solidFill>
                <a:schemeClr val="accent2"/>
              </a:solidFill>
            </a:endParaRPr>
          </a:p>
          <a:p>
            <a:pPr indent="0" lvl="0" marL="0" marR="0" rtl="0" algn="l">
              <a:lnSpc>
                <a:spcPct val="100000"/>
              </a:lnSpc>
              <a:spcBef>
                <a:spcPts val="0"/>
              </a:spcBef>
              <a:spcAft>
                <a:spcPts val="0"/>
              </a:spcAft>
              <a:buSzPts val="1425"/>
              <a:buNone/>
            </a:pPr>
            <a:r>
              <a:t/>
            </a:r>
            <a:endParaRPr b="1" sz="2500">
              <a:solidFill>
                <a:schemeClr val="accent2"/>
              </a:solidFill>
            </a:endParaRPr>
          </a:p>
          <a:p>
            <a:pPr indent="0" lvl="0" marL="0" marR="0" rtl="0" algn="l">
              <a:lnSpc>
                <a:spcPct val="100000"/>
              </a:lnSpc>
              <a:spcBef>
                <a:spcPts val="0"/>
              </a:spcBef>
              <a:spcAft>
                <a:spcPts val="0"/>
              </a:spcAft>
              <a:buSzPts val="1425"/>
              <a:buNone/>
            </a:pPr>
            <a:r>
              <a:t/>
            </a:r>
            <a:endParaRPr b="1" sz="2500">
              <a:solidFill>
                <a:schemeClr val="accent2"/>
              </a:solidFill>
            </a:endParaRPr>
          </a:p>
          <a:p>
            <a:pPr indent="0" lvl="0" marL="0" marR="0" rtl="0" algn="l">
              <a:lnSpc>
                <a:spcPct val="100000"/>
              </a:lnSpc>
              <a:spcBef>
                <a:spcPts val="0"/>
              </a:spcBef>
              <a:spcAft>
                <a:spcPts val="0"/>
              </a:spcAft>
              <a:buSzPts val="1425"/>
              <a:buNone/>
            </a:pPr>
            <a:r>
              <a:t/>
            </a:r>
            <a:endParaRPr b="1" sz="2500">
              <a:solidFill>
                <a:schemeClr val="accent2"/>
              </a:solidFill>
            </a:endParaRPr>
          </a:p>
          <a:p>
            <a:pPr indent="0" lvl="0" marL="0" marR="0" rtl="0" algn="l">
              <a:lnSpc>
                <a:spcPct val="100000"/>
              </a:lnSpc>
              <a:spcBef>
                <a:spcPts val="0"/>
              </a:spcBef>
              <a:spcAft>
                <a:spcPts val="0"/>
              </a:spcAft>
              <a:buSzPts val="1425"/>
              <a:buNone/>
            </a:pPr>
            <a:r>
              <a:rPr b="1" lang="en-GB" sz="2500">
                <a:solidFill>
                  <a:schemeClr val="accent2"/>
                </a:solidFill>
              </a:rPr>
              <a:t>Indicators (</a:t>
            </a:r>
            <a:r>
              <a:rPr b="1" lang="en-GB" sz="2500">
                <a:solidFill>
                  <a:schemeClr val="accent2"/>
                </a:solidFill>
                <a:extLst>
                  <a:ext uri="http://customooxmlschemas.google.com/">
                    <go:slidesCustomData xmlns:go="http://customooxmlschemas.google.com/" textRoundtripDataId="41"/>
                  </a:ext>
                </a:extLst>
              </a:rPr>
              <a:t>SMART</a:t>
            </a:r>
            <a:r>
              <a:rPr b="1" lang="en-GB" sz="2500">
                <a:solidFill>
                  <a:schemeClr val="accent2"/>
                </a:solidFill>
              </a:rPr>
              <a:t>)</a:t>
            </a:r>
            <a:endParaRPr b="1" sz="2500">
              <a:solidFill>
                <a:schemeClr val="accent2"/>
              </a:solidFill>
            </a:endParaRPr>
          </a:p>
          <a:p>
            <a:pPr indent="0" lvl="0" marL="457200" marR="0" rtl="0" algn="l">
              <a:lnSpc>
                <a:spcPct val="100000"/>
              </a:lnSpc>
              <a:spcBef>
                <a:spcPts val="0"/>
              </a:spcBef>
              <a:spcAft>
                <a:spcPts val="0"/>
              </a:spcAft>
              <a:buSzPts val="1425"/>
              <a:buNone/>
            </a:pPr>
            <a:r>
              <a:t/>
            </a:r>
            <a:endParaRPr sz="23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2" name="Shape 1042"/>
        <p:cNvGrpSpPr/>
        <p:nvPr/>
      </p:nvGrpSpPr>
      <p:grpSpPr>
        <a:xfrm>
          <a:off x="0" y="0"/>
          <a:ext cx="0" cy="0"/>
          <a:chOff x="0" y="0"/>
          <a:chExt cx="0" cy="0"/>
        </a:xfrm>
      </p:grpSpPr>
      <p:sp>
        <p:nvSpPr>
          <p:cNvPr id="1043" name="Google Shape;1043;g2b9eb831ea1_0_2"/>
          <p:cNvSpPr txBox="1"/>
          <p:nvPr>
            <p:ph type="title"/>
          </p:nvPr>
        </p:nvSpPr>
        <p:spPr>
          <a:xfrm>
            <a:off x="560832" y="46180"/>
            <a:ext cx="14462700" cy="450600"/>
          </a:xfrm>
          <a:prstGeom prst="rect">
            <a:avLst/>
          </a:prstGeom>
          <a:noFill/>
          <a:ln>
            <a:noFill/>
          </a:ln>
        </p:spPr>
        <p:txBody>
          <a:bodyPr anchorCtr="0" anchor="t" bIns="45700" lIns="0" spcFirstLastPara="1" rIns="0" wrap="square" tIns="45700">
            <a:normAutofit fontScale="90000"/>
          </a:bodyPr>
          <a:lstStyle/>
          <a:p>
            <a:pPr indent="0" lvl="0" marL="0" rtl="0" algn="l">
              <a:lnSpc>
                <a:spcPct val="100000"/>
              </a:lnSpc>
              <a:spcBef>
                <a:spcPts val="0"/>
              </a:spcBef>
              <a:spcAft>
                <a:spcPts val="0"/>
              </a:spcAft>
              <a:buClr>
                <a:srgbClr val="0B3458"/>
              </a:buClr>
              <a:buSzPct val="90000"/>
              <a:buFont typeface="Arial"/>
              <a:buNone/>
            </a:pPr>
            <a:r>
              <a:rPr lang="en-GB"/>
              <a:t>Principles to Criteria Example</a:t>
            </a:r>
            <a:endParaRPr/>
          </a:p>
          <a:p>
            <a:pPr indent="0" lvl="0" marL="0" rtl="0" algn="l">
              <a:lnSpc>
                <a:spcPct val="100000"/>
              </a:lnSpc>
              <a:spcBef>
                <a:spcPts val="0"/>
              </a:spcBef>
              <a:spcAft>
                <a:spcPts val="0"/>
              </a:spcAft>
              <a:buClr>
                <a:srgbClr val="0B3458"/>
              </a:buClr>
              <a:buSzPct val="90000"/>
              <a:buFont typeface="Arial"/>
              <a:buNone/>
            </a:pPr>
            <a:r>
              <a:t/>
            </a:r>
            <a:endParaRPr/>
          </a:p>
        </p:txBody>
      </p:sp>
      <p:sp>
        <p:nvSpPr>
          <p:cNvPr id="1044" name="Google Shape;1044;g2b9eb831ea1_0_2"/>
          <p:cNvSpPr txBox="1"/>
          <p:nvPr/>
        </p:nvSpPr>
        <p:spPr>
          <a:xfrm>
            <a:off x="812800" y="1298500"/>
            <a:ext cx="106839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45" name="Google Shape;1045;g2b9eb831ea1_0_2"/>
          <p:cNvSpPr txBox="1"/>
          <p:nvPr/>
        </p:nvSpPr>
        <p:spPr>
          <a:xfrm>
            <a:off x="812800" y="1078650"/>
            <a:ext cx="11065200" cy="4227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1" i="0" lang="en-GB" sz="2000" u="none" cap="none" strike="noStrike">
                <a:solidFill>
                  <a:srgbClr val="000000"/>
                </a:solidFill>
                <a:latin typeface="Arial"/>
                <a:ea typeface="Arial"/>
                <a:cs typeface="Arial"/>
                <a:sym typeface="Arial"/>
              </a:rPr>
              <a:t>Example of Principle 3:</a:t>
            </a:r>
            <a:endParaRPr b="1" i="0" sz="2000" u="none" cap="none" strike="noStrike">
              <a:solidFill>
                <a:srgbClr val="000000"/>
              </a:solidFill>
              <a:latin typeface="Arial"/>
              <a:ea typeface="Arial"/>
              <a:cs typeface="Arial"/>
              <a:sym typeface="Arial"/>
            </a:endParaRPr>
          </a:p>
          <a:p>
            <a:pPr indent="-355600" lvl="0" marL="457200" marR="0" rtl="0" algn="l">
              <a:lnSpc>
                <a:spcPct val="115000"/>
              </a:lnSpc>
              <a:spcBef>
                <a:spcPts val="0"/>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The operations of SO, AC, or NomCom are efficient.</a:t>
            </a:r>
            <a:endParaRPr b="0" i="0" sz="2000" u="none" cap="none" strike="noStrike">
              <a:solidFill>
                <a:srgbClr val="000000"/>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1" i="0" sz="20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000"/>
              <a:buFont typeface="Arial"/>
              <a:buNone/>
            </a:pPr>
            <a:r>
              <a:rPr b="1" i="0" lang="en-GB" sz="2000" u="none" cap="none" strike="noStrike">
                <a:solidFill>
                  <a:srgbClr val="000000"/>
                </a:solidFill>
                <a:latin typeface="Arial"/>
                <a:ea typeface="Arial"/>
                <a:cs typeface="Arial"/>
                <a:sym typeface="Arial"/>
              </a:rPr>
              <a:t>Examples of potential Criteria for </a:t>
            </a:r>
            <a:r>
              <a:rPr b="1" i="0" lang="en-GB" sz="2000" u="sng" cap="none" strike="noStrike">
                <a:solidFill>
                  <a:srgbClr val="000000"/>
                </a:solidFill>
                <a:latin typeface="Arial"/>
                <a:ea typeface="Arial"/>
                <a:cs typeface="Arial"/>
                <a:sym typeface="Arial"/>
                <a:extLst>
                  <a:ext uri="http://customooxmlschemas.google.com/">
                    <go:slidesCustomData xmlns:go="http://customooxmlschemas.google.com/" textRoundtripDataId="42"/>
                  </a:ext>
                </a:extLst>
              </a:rPr>
              <a:t>our community structure/group</a:t>
            </a:r>
            <a:r>
              <a:rPr b="0" i="0" lang="en-GB" sz="2000" u="none" cap="none" strike="noStrike">
                <a:solidFill>
                  <a:srgbClr val="000000"/>
                </a:solidFill>
                <a:latin typeface="Arial"/>
                <a:ea typeface="Arial"/>
                <a:cs typeface="Arial"/>
                <a:sym typeface="Arial"/>
              </a:rPr>
              <a:t>: </a:t>
            </a:r>
            <a:endParaRPr b="0" i="0" sz="2000" u="none" cap="none" strike="noStrike">
              <a:solidFill>
                <a:srgbClr val="000000"/>
              </a:solidFill>
              <a:latin typeface="Arial"/>
              <a:ea typeface="Arial"/>
              <a:cs typeface="Arial"/>
              <a:sym typeface="Arial"/>
            </a:endParaRPr>
          </a:p>
          <a:p>
            <a:pPr indent="-355600" lvl="0" marL="457200" marR="0" rtl="0" algn="l">
              <a:lnSpc>
                <a:spcPct val="115000"/>
              </a:lnSpc>
              <a:spcBef>
                <a:spcPts val="0"/>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Each structure has a process for planning and setting priorities.</a:t>
            </a:r>
            <a:endParaRPr b="0" i="0" sz="2000" u="none" cap="none" strike="noStrike">
              <a:solidFill>
                <a:srgbClr val="000000"/>
              </a:solidFill>
              <a:latin typeface="Arial"/>
              <a:ea typeface="Arial"/>
              <a:cs typeface="Arial"/>
              <a:sym typeface="Arial"/>
            </a:endParaRPr>
          </a:p>
          <a:p>
            <a:pPr indent="-355600" lvl="0" marL="457200" marR="0" rtl="0" algn="l">
              <a:lnSpc>
                <a:spcPct val="115000"/>
              </a:lnSpc>
              <a:spcBef>
                <a:spcPts val="0"/>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Each structure efficiently assesses inputs related to their scope of responsibility.</a:t>
            </a:r>
            <a:endParaRPr b="0" i="0" sz="2000" u="none" cap="none" strike="noStrike">
              <a:solidFill>
                <a:srgbClr val="000000"/>
              </a:solidFill>
              <a:latin typeface="Arial"/>
              <a:ea typeface="Arial"/>
              <a:cs typeface="Arial"/>
              <a:sym typeface="Arial"/>
            </a:endParaRPr>
          </a:p>
          <a:p>
            <a:pPr indent="-355600" lvl="0" marL="457200" marR="0" rtl="0" algn="l">
              <a:lnSpc>
                <a:spcPct val="115000"/>
              </a:lnSpc>
              <a:spcBef>
                <a:spcPts val="0"/>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Each structure efficiently develops and recommends outputs relevant to their purpose (policy development, support policies, leadership placement).</a:t>
            </a:r>
            <a:endParaRPr b="0" i="0" sz="2000" u="none" cap="none" strike="noStrike">
              <a:solidFill>
                <a:srgbClr val="000000"/>
              </a:solidFill>
              <a:latin typeface="Arial"/>
              <a:ea typeface="Arial"/>
              <a:cs typeface="Arial"/>
              <a:sym typeface="Arial"/>
            </a:endParaRPr>
          </a:p>
          <a:p>
            <a:pPr indent="-355600" lvl="0" marL="457200" marR="0" rtl="0" algn="l">
              <a:lnSpc>
                <a:spcPct val="115000"/>
              </a:lnSpc>
              <a:spcBef>
                <a:spcPts val="0"/>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Each structure’s outputs are implemented efficiently and implementation of outputs is monitored.</a:t>
            </a:r>
            <a:endParaRPr b="0" i="0" sz="2000" u="none" cap="none" strike="noStrike">
              <a:solidFill>
                <a:srgbClr val="000000"/>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9" name="Shape 1049"/>
        <p:cNvGrpSpPr/>
        <p:nvPr/>
      </p:nvGrpSpPr>
      <p:grpSpPr>
        <a:xfrm>
          <a:off x="0" y="0"/>
          <a:ext cx="0" cy="0"/>
          <a:chOff x="0" y="0"/>
          <a:chExt cx="0" cy="0"/>
        </a:xfrm>
      </p:grpSpPr>
      <p:sp>
        <p:nvSpPr>
          <p:cNvPr id="1050" name="Google Shape;1050;g2b9eb831ea1_0_11"/>
          <p:cNvSpPr txBox="1"/>
          <p:nvPr>
            <p:ph type="title"/>
          </p:nvPr>
        </p:nvSpPr>
        <p:spPr>
          <a:xfrm>
            <a:off x="560832" y="46180"/>
            <a:ext cx="14462700" cy="450600"/>
          </a:xfrm>
          <a:prstGeom prst="rect">
            <a:avLst/>
          </a:prstGeom>
          <a:noFill/>
          <a:ln>
            <a:noFill/>
          </a:ln>
        </p:spPr>
        <p:txBody>
          <a:bodyPr anchorCtr="0" anchor="t" bIns="45700" lIns="0" spcFirstLastPara="1" rIns="0" wrap="square" tIns="45700">
            <a:normAutofit fontScale="90000"/>
          </a:bodyPr>
          <a:lstStyle/>
          <a:p>
            <a:pPr indent="0" lvl="0" marL="0" rtl="0" algn="l">
              <a:lnSpc>
                <a:spcPct val="100000"/>
              </a:lnSpc>
              <a:spcBef>
                <a:spcPts val="0"/>
              </a:spcBef>
              <a:spcAft>
                <a:spcPts val="0"/>
              </a:spcAft>
              <a:buClr>
                <a:srgbClr val="0B3458"/>
              </a:buClr>
              <a:buSzPct val="90000"/>
              <a:buFont typeface="Arial"/>
              <a:buNone/>
            </a:pPr>
            <a:r>
              <a:rPr lang="en-GB"/>
              <a:t>Principles to Criteria to Indicators Example</a:t>
            </a:r>
            <a:endParaRPr/>
          </a:p>
          <a:p>
            <a:pPr indent="0" lvl="0" marL="0" rtl="0" algn="l">
              <a:lnSpc>
                <a:spcPct val="100000"/>
              </a:lnSpc>
              <a:spcBef>
                <a:spcPts val="0"/>
              </a:spcBef>
              <a:spcAft>
                <a:spcPts val="0"/>
              </a:spcAft>
              <a:buClr>
                <a:srgbClr val="0B3458"/>
              </a:buClr>
              <a:buSzPct val="90000"/>
              <a:buFont typeface="Arial"/>
              <a:buNone/>
            </a:pPr>
            <a:r>
              <a:t/>
            </a:r>
            <a:endParaRPr/>
          </a:p>
        </p:txBody>
      </p:sp>
      <p:sp>
        <p:nvSpPr>
          <p:cNvPr id="1051" name="Google Shape;1051;g2b9eb831ea1_0_11"/>
          <p:cNvSpPr txBox="1"/>
          <p:nvPr/>
        </p:nvSpPr>
        <p:spPr>
          <a:xfrm>
            <a:off x="812800" y="1298500"/>
            <a:ext cx="106839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52" name="Google Shape;1052;g2b9eb831ea1_0_11"/>
          <p:cNvSpPr txBox="1"/>
          <p:nvPr/>
        </p:nvSpPr>
        <p:spPr>
          <a:xfrm>
            <a:off x="812800" y="773850"/>
            <a:ext cx="11065200" cy="5931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1" i="0" lang="en-GB" sz="2000" u="none" cap="none" strike="noStrike">
                <a:solidFill>
                  <a:srgbClr val="000000"/>
                </a:solidFill>
                <a:latin typeface="Arial"/>
                <a:ea typeface="Arial"/>
                <a:cs typeface="Arial"/>
                <a:sym typeface="Arial"/>
              </a:rPr>
              <a:t>Example of Principle 3:</a:t>
            </a:r>
            <a:endParaRPr b="1" i="0" sz="2000" u="none" cap="none" strike="noStrike">
              <a:solidFill>
                <a:srgbClr val="000000"/>
              </a:solidFill>
              <a:latin typeface="Arial"/>
              <a:ea typeface="Arial"/>
              <a:cs typeface="Arial"/>
              <a:sym typeface="Arial"/>
            </a:endParaRPr>
          </a:p>
          <a:p>
            <a:pPr indent="-355600" lvl="0" marL="457200" marR="0" rtl="0" algn="l">
              <a:lnSpc>
                <a:spcPct val="115000"/>
              </a:lnSpc>
              <a:spcBef>
                <a:spcPts val="0"/>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The operations of SO, AC, or NomCom are efficient.</a:t>
            </a:r>
            <a:br>
              <a:rPr b="0" i="0" lang="en-GB" sz="2000" u="none" cap="none" strike="noStrike">
                <a:solidFill>
                  <a:srgbClr val="000000"/>
                </a:solidFill>
                <a:latin typeface="Arial"/>
                <a:ea typeface="Arial"/>
                <a:cs typeface="Arial"/>
                <a:sym typeface="Arial"/>
              </a:rPr>
            </a:br>
            <a:endParaRPr b="0" i="0" sz="20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000"/>
              <a:buFont typeface="Arial"/>
              <a:buNone/>
            </a:pPr>
            <a:r>
              <a:rPr b="1" i="0" lang="en-GB" sz="2000" u="none" cap="none" strike="noStrike">
                <a:solidFill>
                  <a:srgbClr val="000000"/>
                </a:solidFill>
                <a:latin typeface="Arial"/>
                <a:ea typeface="Arial"/>
                <a:cs typeface="Arial"/>
                <a:sym typeface="Arial"/>
              </a:rPr>
              <a:t>Examples of potential Criteria for our community structure/group</a:t>
            </a:r>
            <a:r>
              <a:rPr b="0" i="0" lang="en-GB" sz="2000" u="none" cap="none" strike="noStrike">
                <a:solidFill>
                  <a:srgbClr val="000000"/>
                </a:solidFill>
                <a:latin typeface="Arial"/>
                <a:ea typeface="Arial"/>
                <a:cs typeface="Arial"/>
                <a:sym typeface="Arial"/>
              </a:rPr>
              <a:t>: </a:t>
            </a:r>
            <a:endParaRPr b="0" i="0" sz="2000" u="none" cap="none" strike="noStrike">
              <a:solidFill>
                <a:srgbClr val="000000"/>
              </a:solidFill>
              <a:latin typeface="Arial"/>
              <a:ea typeface="Arial"/>
              <a:cs typeface="Arial"/>
              <a:sym typeface="Arial"/>
            </a:endParaRPr>
          </a:p>
          <a:p>
            <a:pPr indent="-355600" lvl="0" marL="457200" marR="0" rtl="0" algn="l">
              <a:lnSpc>
                <a:spcPct val="115000"/>
              </a:lnSpc>
              <a:spcBef>
                <a:spcPts val="0"/>
              </a:spcBef>
              <a:spcAft>
                <a:spcPts val="0"/>
              </a:spcAft>
              <a:buClr>
                <a:srgbClr val="000000"/>
              </a:buClr>
              <a:buSzPts val="2000"/>
              <a:buFont typeface="Arial"/>
              <a:buChar char="●"/>
            </a:pPr>
            <a:r>
              <a:rPr b="0" i="0" lang="en-GB" sz="2000" u="none" cap="none" strike="noStrike">
                <a:solidFill>
                  <a:srgbClr val="000000"/>
                </a:solidFill>
                <a:highlight>
                  <a:srgbClr val="FFFF00"/>
                </a:highlight>
                <a:latin typeface="Arial"/>
                <a:ea typeface="Arial"/>
                <a:cs typeface="Arial"/>
                <a:sym typeface="Arial"/>
              </a:rPr>
              <a:t>Each structure has a process for planning and setting priorities.</a:t>
            </a:r>
            <a:endParaRPr b="0" i="0" sz="2000" u="none" cap="none" strike="noStrike">
              <a:solidFill>
                <a:srgbClr val="000000"/>
              </a:solidFill>
              <a:highlight>
                <a:srgbClr val="FFFF00"/>
              </a:highlight>
              <a:latin typeface="Arial"/>
              <a:ea typeface="Arial"/>
              <a:cs typeface="Arial"/>
              <a:sym typeface="Arial"/>
            </a:endParaRPr>
          </a:p>
          <a:p>
            <a:pPr indent="-355600" lvl="0" marL="457200" marR="0" rtl="0" algn="l">
              <a:lnSpc>
                <a:spcPct val="115000"/>
              </a:lnSpc>
              <a:spcBef>
                <a:spcPts val="0"/>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Each structure efficiently assesses inputs related to their scope of responsibility.</a:t>
            </a:r>
            <a:endParaRPr b="0" i="0" sz="2000" u="none" cap="none" strike="noStrike">
              <a:solidFill>
                <a:srgbClr val="000000"/>
              </a:solidFill>
              <a:latin typeface="Arial"/>
              <a:ea typeface="Arial"/>
              <a:cs typeface="Arial"/>
              <a:sym typeface="Arial"/>
            </a:endParaRPr>
          </a:p>
          <a:p>
            <a:pPr indent="-355600" lvl="0" marL="457200" marR="0" rtl="0" algn="l">
              <a:lnSpc>
                <a:spcPct val="115000"/>
              </a:lnSpc>
              <a:spcBef>
                <a:spcPts val="0"/>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Each structure efficiently develops and recommends outputs relevant to their purpose (policy development, support policies, leadership placement).</a:t>
            </a:r>
            <a:endParaRPr b="0" i="0" sz="2000" u="none" cap="none" strike="noStrike">
              <a:solidFill>
                <a:srgbClr val="000000"/>
              </a:solidFill>
              <a:latin typeface="Arial"/>
              <a:ea typeface="Arial"/>
              <a:cs typeface="Arial"/>
              <a:sym typeface="Arial"/>
            </a:endParaRPr>
          </a:p>
          <a:p>
            <a:pPr indent="-355600" lvl="0" marL="457200" marR="0" rtl="0" algn="l">
              <a:lnSpc>
                <a:spcPct val="115000"/>
              </a:lnSpc>
              <a:spcBef>
                <a:spcPts val="0"/>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Each structure’s outputs are implemented efficiently and implementation of outputs is monitored.</a:t>
            </a:r>
            <a:endParaRPr b="1" i="0" sz="2000" u="none" cap="none" strike="noStrike">
              <a:solidFill>
                <a:srgbClr val="000000"/>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rPr b="1" i="0" lang="en-GB" sz="2000" u="none" cap="none" strike="noStrike">
                <a:solidFill>
                  <a:srgbClr val="000000"/>
                </a:solidFill>
                <a:latin typeface="Arial"/>
                <a:ea typeface="Arial"/>
                <a:cs typeface="Arial"/>
                <a:sym typeface="Arial"/>
              </a:rPr>
              <a:t>Examples of potential Indicator for Criteria: “Each structure has a process for planning and setting priorities”.</a:t>
            </a:r>
            <a:endParaRPr b="0" i="0" sz="2000" u="none" cap="none" strike="noStrike">
              <a:solidFill>
                <a:srgbClr val="000000"/>
              </a:solidFill>
              <a:latin typeface="Arial"/>
              <a:ea typeface="Arial"/>
              <a:cs typeface="Arial"/>
              <a:sym typeface="Arial"/>
            </a:endParaRPr>
          </a:p>
          <a:p>
            <a:pPr indent="-355600" lvl="0" marL="457200" marR="0" rtl="0" algn="l">
              <a:lnSpc>
                <a:spcPct val="115000"/>
              </a:lnSpc>
              <a:spcBef>
                <a:spcPts val="0"/>
              </a:spcBef>
              <a:spcAft>
                <a:spcPts val="0"/>
              </a:spcAft>
              <a:buClr>
                <a:srgbClr val="000000"/>
              </a:buClr>
              <a:buSzPts val="2000"/>
              <a:buFont typeface="Arial"/>
              <a:buChar char="●"/>
            </a:pPr>
            <a:r>
              <a:rPr b="0" i="0" lang="en-GB" sz="2000" u="none" cap="none" strike="noStrike">
                <a:solidFill>
                  <a:srgbClr val="000000"/>
                </a:solidFill>
                <a:highlight>
                  <a:srgbClr val="FFFF00"/>
                </a:highlight>
                <a:latin typeface="Arial"/>
                <a:ea typeface="Arial"/>
                <a:cs typeface="Arial"/>
                <a:sym typeface="Arial"/>
              </a:rPr>
              <a:t>Yes.</a:t>
            </a:r>
            <a:endParaRPr b="0" i="0" sz="2000" u="none" cap="none" strike="noStrike">
              <a:solidFill>
                <a:srgbClr val="000000"/>
              </a:solidFill>
              <a:highlight>
                <a:srgbClr val="FFFF00"/>
              </a:highlight>
              <a:latin typeface="Arial"/>
              <a:ea typeface="Arial"/>
              <a:cs typeface="Arial"/>
              <a:sym typeface="Arial"/>
            </a:endParaRPr>
          </a:p>
          <a:p>
            <a:pPr indent="-355600" lvl="0" marL="457200" marR="0" rtl="0" algn="l">
              <a:lnSpc>
                <a:spcPct val="115000"/>
              </a:lnSpc>
              <a:spcBef>
                <a:spcPts val="0"/>
              </a:spcBef>
              <a:spcAft>
                <a:spcPts val="0"/>
              </a:spcAft>
              <a:buClr>
                <a:srgbClr val="000000"/>
              </a:buClr>
              <a:buSzPts val="2000"/>
              <a:buFont typeface="Arial"/>
              <a:buChar char="●"/>
            </a:pPr>
            <a:r>
              <a:rPr b="0" i="0" lang="en-GB" sz="2000" u="none" cap="none" strike="noStrike">
                <a:solidFill>
                  <a:srgbClr val="000000"/>
                </a:solidFill>
                <a:highlight>
                  <a:srgbClr val="FFFF00"/>
                </a:highlight>
                <a:latin typeface="Arial"/>
                <a:ea typeface="Arial"/>
                <a:cs typeface="Arial"/>
                <a:sym typeface="Arial"/>
              </a:rPr>
              <a:t>If No, indicator could be to develop a process, that is Specific, Measurable, Achievable, Relevant, and Time-Bound (SMART).</a:t>
            </a:r>
            <a:endParaRPr b="0" i="0" sz="2000" u="none" cap="none" strike="noStrike">
              <a:solidFill>
                <a:srgbClr val="000000"/>
              </a:solidFill>
              <a:highlight>
                <a:srgbClr val="FFFF00"/>
              </a:highlight>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t/>
            </a:r>
            <a:endParaRPr b="0" i="0" sz="2000" u="none" cap="none" strike="noStrike">
              <a:solidFill>
                <a:srgbClr val="000000"/>
              </a:solidFill>
              <a:highlight>
                <a:srgbClr val="FFFF00"/>
              </a:highlight>
              <a:latin typeface="Arial"/>
              <a:ea typeface="Arial"/>
              <a:cs typeface="Arial"/>
              <a:sym typeface="Arial"/>
            </a:endParaRPr>
          </a:p>
        </p:txBody>
      </p:sp>
      <p:cxnSp>
        <p:nvCxnSpPr>
          <p:cNvPr id="1053" name="Google Shape;1053;g2b9eb831ea1_0_11"/>
          <p:cNvCxnSpPr/>
          <p:nvPr/>
        </p:nvCxnSpPr>
        <p:spPr>
          <a:xfrm flipH="1" rot="10800000">
            <a:off x="296667" y="2412280"/>
            <a:ext cx="45900" cy="17100"/>
          </a:xfrm>
          <a:prstGeom prst="straightConnector1">
            <a:avLst/>
          </a:prstGeom>
          <a:noFill/>
          <a:ln cap="flat" cmpd="sng" w="76200">
            <a:solidFill>
              <a:schemeClr val="dk2"/>
            </a:solidFill>
            <a:prstDash val="solid"/>
            <a:round/>
            <a:headEnd len="sm" w="sm" type="none"/>
            <a:tailEnd len="med" w="med" type="triangle"/>
          </a:ln>
        </p:spPr>
      </p:cxnSp>
      <p:cxnSp>
        <p:nvCxnSpPr>
          <p:cNvPr id="1054" name="Google Shape;1054;g2b9eb831ea1_0_11"/>
          <p:cNvCxnSpPr/>
          <p:nvPr/>
        </p:nvCxnSpPr>
        <p:spPr>
          <a:xfrm flipH="1" rot="10800000">
            <a:off x="296667" y="5650030"/>
            <a:ext cx="45900" cy="17100"/>
          </a:xfrm>
          <a:prstGeom prst="straightConnector1">
            <a:avLst/>
          </a:prstGeom>
          <a:noFill/>
          <a:ln cap="flat" cmpd="sng" w="76200">
            <a:solidFill>
              <a:schemeClr val="dk2"/>
            </a:solidFill>
            <a:prstDash val="solid"/>
            <a:round/>
            <a:headEnd len="sm" w="sm" type="none"/>
            <a:tailEnd len="med" w="med" type="triangle"/>
          </a:ln>
        </p:spPr>
      </p:cxnSp>
      <p:cxnSp>
        <p:nvCxnSpPr>
          <p:cNvPr id="1055" name="Google Shape;1055;g2b9eb831ea1_0_11"/>
          <p:cNvCxnSpPr/>
          <p:nvPr/>
        </p:nvCxnSpPr>
        <p:spPr>
          <a:xfrm>
            <a:off x="525625" y="2863050"/>
            <a:ext cx="23700" cy="2340000"/>
          </a:xfrm>
          <a:prstGeom prst="straightConnector1">
            <a:avLst/>
          </a:prstGeom>
          <a:noFill/>
          <a:ln cap="flat" cmpd="sng" w="28575">
            <a:solidFill>
              <a:schemeClr val="dk2"/>
            </a:solidFill>
            <a:prstDash val="dash"/>
            <a:round/>
            <a:headEnd len="sm" w="sm" type="none"/>
            <a:tailEnd len="med" w="med" type="triangl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9" name="Shape 1059"/>
        <p:cNvGrpSpPr/>
        <p:nvPr/>
      </p:nvGrpSpPr>
      <p:grpSpPr>
        <a:xfrm>
          <a:off x="0" y="0"/>
          <a:ext cx="0" cy="0"/>
          <a:chOff x="0" y="0"/>
          <a:chExt cx="0" cy="0"/>
        </a:xfrm>
      </p:grpSpPr>
      <p:sp>
        <p:nvSpPr>
          <p:cNvPr id="1060" name="Google Shape;1060;g2b984bb0fe7_0_2676"/>
          <p:cNvSpPr txBox="1"/>
          <p:nvPr>
            <p:ph type="title"/>
          </p:nvPr>
        </p:nvSpPr>
        <p:spPr>
          <a:xfrm>
            <a:off x="499875" y="46175"/>
            <a:ext cx="11451600" cy="450900"/>
          </a:xfrm>
          <a:prstGeom prst="rect">
            <a:avLst/>
          </a:prstGeom>
          <a:noFill/>
          <a:ln>
            <a:noFill/>
          </a:ln>
        </p:spPr>
        <p:txBody>
          <a:bodyPr anchorCtr="0" anchor="t" bIns="60925" lIns="0" spcFirstLastPara="1" rIns="0" wrap="square" tIns="60925">
            <a:noAutofit/>
          </a:bodyPr>
          <a:lstStyle/>
          <a:p>
            <a:pPr indent="0" lvl="0" marL="0" rtl="0" algn="l">
              <a:lnSpc>
                <a:spcPct val="100000"/>
              </a:lnSpc>
              <a:spcBef>
                <a:spcPts val="0"/>
              </a:spcBef>
              <a:spcAft>
                <a:spcPts val="0"/>
              </a:spcAft>
              <a:buClr>
                <a:srgbClr val="0B3458"/>
              </a:buClr>
              <a:buSzPts val="3400"/>
              <a:buFont typeface="Arial"/>
              <a:buNone/>
            </a:pPr>
            <a:r>
              <a:rPr lang="en-GB">
                <a:solidFill>
                  <a:srgbClr val="002B49"/>
                </a:solidFill>
                <a:extLst>
                  <a:ext uri="http://customooxmlschemas.google.com/">
                    <go:slidesCustomData xmlns:go="http://customooxmlschemas.google.com/" textRoundtripDataId="43"/>
                  </a:ext>
                </a:extLst>
              </a:rPr>
              <a:t>Collaborative Input on Criteria and Indicators</a:t>
            </a:r>
            <a:endParaRPr sz="2400">
              <a:solidFill>
                <a:srgbClr val="002B49"/>
              </a:solidFill>
            </a:endParaRPr>
          </a:p>
        </p:txBody>
      </p:sp>
      <p:grpSp>
        <p:nvGrpSpPr>
          <p:cNvPr id="1061" name="Google Shape;1061;g2b984bb0fe7_0_2676"/>
          <p:cNvGrpSpPr/>
          <p:nvPr/>
        </p:nvGrpSpPr>
        <p:grpSpPr>
          <a:xfrm>
            <a:off x="3313945" y="2748447"/>
            <a:ext cx="5254664" cy="2786643"/>
            <a:chOff x="1501806" y="3056987"/>
            <a:chExt cx="6145087" cy="3258850"/>
          </a:xfrm>
        </p:grpSpPr>
        <p:pic>
          <p:nvPicPr>
            <p:cNvPr id="1062" name="Google Shape;1062;g2b984bb0fe7_0_2676"/>
            <p:cNvPicPr preferRelativeResize="0"/>
            <p:nvPr/>
          </p:nvPicPr>
          <p:blipFill rotWithShape="1">
            <a:blip r:embed="rId4">
              <a:alphaModFix/>
            </a:blip>
            <a:srcRect b="0" l="0" r="0" t="0"/>
            <a:stretch/>
          </p:blipFill>
          <p:spPr>
            <a:xfrm>
              <a:off x="1768126" y="3056987"/>
              <a:ext cx="5612447" cy="2327833"/>
            </a:xfrm>
            <a:prstGeom prst="rect">
              <a:avLst/>
            </a:prstGeom>
            <a:noFill/>
            <a:ln>
              <a:noFill/>
            </a:ln>
          </p:spPr>
        </p:pic>
        <p:pic>
          <p:nvPicPr>
            <p:cNvPr id="1063" name="Google Shape;1063;g2b984bb0fe7_0_2676"/>
            <p:cNvPicPr preferRelativeResize="0"/>
            <p:nvPr/>
          </p:nvPicPr>
          <p:blipFill rotWithShape="1">
            <a:blip r:embed="rId5">
              <a:alphaModFix/>
            </a:blip>
            <a:srcRect b="22298" l="0" r="0" t="0"/>
            <a:stretch/>
          </p:blipFill>
          <p:spPr>
            <a:xfrm>
              <a:off x="1501806" y="3955290"/>
              <a:ext cx="6145087" cy="2360547"/>
            </a:xfrm>
            <a:prstGeom prst="rect">
              <a:avLst/>
            </a:prstGeom>
            <a:noFill/>
            <a:ln>
              <a:noFill/>
            </a:ln>
          </p:spPr>
        </p:pic>
      </p:grpSp>
      <p:sp>
        <p:nvSpPr>
          <p:cNvPr id="1064" name="Google Shape;1064;g2b984bb0fe7_0_2676">
            <a:hlinkClick r:id="rId6"/>
          </p:cNvPr>
          <p:cNvSpPr/>
          <p:nvPr/>
        </p:nvSpPr>
        <p:spPr>
          <a:xfrm>
            <a:off x="10609239" y="5769619"/>
            <a:ext cx="296100" cy="210900"/>
          </a:xfrm>
          <a:prstGeom prst="stripedRightArrow">
            <a:avLst>
              <a:gd fmla="val 50000" name="adj1"/>
              <a:gd fmla="val 50000" name="adj2"/>
            </a:avLst>
          </a:prstGeom>
          <a:solidFill>
            <a:schemeClr val="lt1"/>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065" name="Google Shape;1065;g2b984bb0fe7_0_2676"/>
          <p:cNvSpPr txBox="1"/>
          <p:nvPr/>
        </p:nvSpPr>
        <p:spPr>
          <a:xfrm>
            <a:off x="568250" y="997850"/>
            <a:ext cx="3526500" cy="3524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1600"/>
              </a:spcBef>
              <a:spcAft>
                <a:spcPts val="0"/>
              </a:spcAft>
              <a:buClr>
                <a:srgbClr val="000000"/>
              </a:buClr>
              <a:buSzPts val="1800"/>
              <a:buFont typeface="Arial"/>
              <a:buNone/>
            </a:pPr>
            <a:r>
              <a:rPr b="1" i="0" lang="en-GB" sz="1900" u="none" cap="none" strike="noStrike">
                <a:solidFill>
                  <a:srgbClr val="002060"/>
                </a:solidFill>
                <a:latin typeface="Arial"/>
                <a:ea typeface="Arial"/>
                <a:cs typeface="Arial"/>
                <a:sym typeface="Arial"/>
              </a:rPr>
              <a:t>Collaborative meeting with advance homework:</a:t>
            </a:r>
            <a:endParaRPr b="1" i="0" sz="1900" u="none" cap="none" strike="noStrike">
              <a:solidFill>
                <a:srgbClr val="002060"/>
              </a:solidFill>
              <a:latin typeface="Arial"/>
              <a:ea typeface="Arial"/>
              <a:cs typeface="Arial"/>
              <a:sym typeface="Arial"/>
            </a:endParaRPr>
          </a:p>
          <a:p>
            <a:pPr indent="-349250" lvl="0" marL="457200" marR="0" rtl="0" algn="l">
              <a:lnSpc>
                <a:spcPct val="115000"/>
              </a:lnSpc>
              <a:spcBef>
                <a:spcPts val="1600"/>
              </a:spcBef>
              <a:spcAft>
                <a:spcPts val="0"/>
              </a:spcAft>
              <a:buClr>
                <a:srgbClr val="002060"/>
              </a:buClr>
              <a:buSzPts val="1900"/>
              <a:buFont typeface="Arial"/>
              <a:buChar char="●"/>
            </a:pPr>
            <a:r>
              <a:rPr b="0" i="0" lang="en-GB" sz="1900" u="none" cap="none" strike="noStrike">
                <a:solidFill>
                  <a:srgbClr val="002060"/>
                </a:solidFill>
                <a:latin typeface="Arial"/>
                <a:ea typeface="Arial"/>
                <a:cs typeface="Arial"/>
                <a:sym typeface="Arial"/>
                <a:extLst>
                  <a:ext uri="http://customooxmlschemas.google.com/">
                    <go:slidesCustomData xmlns:go="http://customooxmlschemas.google.com/" textRoundtripDataId="44"/>
                  </a:ext>
                </a:extLst>
              </a:rPr>
              <a:t>Develop Criteria and Indicators relevant to our structure</a:t>
            </a:r>
            <a:endParaRPr b="0" i="0" sz="1900" u="none" cap="none" strike="noStrike">
              <a:solidFill>
                <a:srgbClr val="002060"/>
              </a:solidFill>
              <a:latin typeface="Arial"/>
              <a:ea typeface="Arial"/>
              <a:cs typeface="Arial"/>
              <a:sym typeface="Arial"/>
              <a:extLst>
                <a:ext uri="http://customooxmlschemas.google.com/">
                  <go:slidesCustomData xmlns:go="http://customooxmlschemas.google.com/" textRoundtripDataId="45"/>
                </a:ext>
              </a:extLst>
            </a:endParaRPr>
          </a:p>
          <a:p>
            <a:pPr indent="-349250" lvl="0" marL="457200" marR="0" rtl="0" algn="l">
              <a:lnSpc>
                <a:spcPct val="115000"/>
              </a:lnSpc>
              <a:spcBef>
                <a:spcPts val="0"/>
              </a:spcBef>
              <a:spcAft>
                <a:spcPts val="0"/>
              </a:spcAft>
              <a:buClr>
                <a:srgbClr val="002060"/>
              </a:buClr>
              <a:buSzPts val="1900"/>
              <a:buFont typeface="Arial"/>
              <a:buChar char="●"/>
            </a:pPr>
            <a:r>
              <a:rPr b="0" i="0" lang="en-GB" sz="1900" u="none" cap="none" strike="noStrike">
                <a:solidFill>
                  <a:srgbClr val="002060"/>
                </a:solidFill>
                <a:latin typeface="Arial"/>
                <a:ea typeface="Arial"/>
                <a:cs typeface="Arial"/>
                <a:sym typeface="Arial"/>
                <a:extLst>
                  <a:ext uri="http://customooxmlschemas.google.com/">
                    <go:slidesCustomData xmlns:go="http://customooxmlschemas.google.com/" textRoundtripDataId="46"/>
                  </a:ext>
                </a:extLst>
              </a:rPr>
              <a:t>Brainstorm</a:t>
            </a:r>
            <a:r>
              <a:rPr b="0" i="0" lang="en-GB" sz="1900" u="none" cap="none" strike="noStrike">
                <a:solidFill>
                  <a:srgbClr val="002060"/>
                </a:solidFill>
                <a:latin typeface="Arial"/>
                <a:ea typeface="Arial"/>
                <a:cs typeface="Arial"/>
                <a:sym typeface="Arial"/>
              </a:rPr>
              <a:t> based on current continuous improvement</a:t>
            </a:r>
            <a:r>
              <a:rPr b="0" i="0" lang="en-GB" sz="1900" u="none" cap="none" strike="noStrike">
                <a:solidFill>
                  <a:srgbClr val="002060"/>
                </a:solidFill>
                <a:latin typeface="Arial"/>
                <a:ea typeface="Arial"/>
                <a:cs typeface="Arial"/>
                <a:sym typeface="Arial"/>
                <a:extLst>
                  <a:ext uri="http://customooxmlschemas.google.com/">
                    <go:slidesCustomData xmlns:go="http://customooxmlschemas.google.com/" textRoundtripDataId="47"/>
                  </a:ext>
                </a:extLst>
              </a:rPr>
              <a:t> </a:t>
            </a:r>
            <a:r>
              <a:rPr b="0" i="0" lang="en-GB" sz="1900" u="none" cap="none" strike="noStrike">
                <a:solidFill>
                  <a:srgbClr val="002060"/>
                </a:solidFill>
                <a:latin typeface="Arial"/>
                <a:ea typeface="Arial"/>
                <a:cs typeface="Arial"/>
                <a:sym typeface="Arial"/>
              </a:rPr>
              <a:t>activities to </a:t>
            </a:r>
            <a:br>
              <a:rPr b="0" i="0" lang="en-GB" sz="1900" u="none" cap="none" strike="noStrike">
                <a:solidFill>
                  <a:srgbClr val="002060"/>
                </a:solidFill>
                <a:latin typeface="Arial"/>
                <a:ea typeface="Arial"/>
                <a:cs typeface="Arial"/>
                <a:sym typeface="Arial"/>
              </a:rPr>
            </a:br>
            <a:r>
              <a:rPr b="0" i="0" lang="en-GB" sz="1900" u="none" cap="none" strike="noStrike">
                <a:solidFill>
                  <a:srgbClr val="002060"/>
                </a:solidFill>
                <a:latin typeface="Arial"/>
                <a:ea typeface="Arial"/>
                <a:cs typeface="Arial"/>
                <a:sym typeface="Arial"/>
              </a:rPr>
              <a:t>form criteria for each SO/AC/NomCom.</a:t>
            </a:r>
            <a:endParaRPr b="0" i="0" sz="1900" u="none" cap="none" strike="noStrike">
              <a:solidFill>
                <a:srgbClr val="002060"/>
              </a:solidFill>
              <a:latin typeface="Arial"/>
              <a:ea typeface="Arial"/>
              <a:cs typeface="Arial"/>
              <a:sym typeface="Arial"/>
            </a:endParaRPr>
          </a:p>
        </p:txBody>
      </p:sp>
      <p:sp>
        <p:nvSpPr>
          <p:cNvPr id="1066" name="Google Shape;1066;g2b984bb0fe7_0_2676">
            <a:hlinkClick r:id="rId7"/>
          </p:cNvPr>
          <p:cNvSpPr/>
          <p:nvPr/>
        </p:nvSpPr>
        <p:spPr>
          <a:xfrm>
            <a:off x="1144209" y="5530717"/>
            <a:ext cx="9753600" cy="540000"/>
          </a:xfrm>
          <a:prstGeom prst="roundRect">
            <a:avLst>
              <a:gd fmla="val 16667" name="adj"/>
            </a:avLst>
          </a:prstGeom>
          <a:solidFill>
            <a:srgbClr val="0098D5"/>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pic>
        <p:nvPicPr>
          <p:cNvPr id="1067" name="Google Shape;1067;g2b984bb0fe7_0_2676"/>
          <p:cNvPicPr preferRelativeResize="0"/>
          <p:nvPr/>
        </p:nvPicPr>
        <p:blipFill rotWithShape="1">
          <a:blip r:embed="rId8">
            <a:alphaModFix/>
          </a:blip>
          <a:srcRect b="0" l="0" r="0" t="0"/>
          <a:stretch/>
        </p:blipFill>
        <p:spPr>
          <a:xfrm>
            <a:off x="5497969" y="2209196"/>
            <a:ext cx="805713" cy="955372"/>
          </a:xfrm>
          <a:prstGeom prst="rect">
            <a:avLst/>
          </a:prstGeom>
          <a:noFill/>
          <a:ln>
            <a:noFill/>
          </a:ln>
        </p:spPr>
      </p:pic>
      <p:sp>
        <p:nvSpPr>
          <p:cNvPr id="1068" name="Google Shape;1068;g2b984bb0fe7_0_2676"/>
          <p:cNvSpPr txBox="1"/>
          <p:nvPr/>
        </p:nvSpPr>
        <p:spPr>
          <a:xfrm>
            <a:off x="8682000" y="971425"/>
            <a:ext cx="3221100" cy="2851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chemeClr val="dk1"/>
              </a:buClr>
              <a:buSzPts val="1600"/>
              <a:buFont typeface="Arial"/>
              <a:buNone/>
            </a:pPr>
            <a:r>
              <a:rPr b="1" i="0" lang="en-GB" sz="1900" u="none" cap="none" strike="noStrike">
                <a:solidFill>
                  <a:schemeClr val="dk1"/>
                </a:solidFill>
                <a:latin typeface="Arial"/>
                <a:ea typeface="Arial"/>
                <a:cs typeface="Arial"/>
                <a:sym typeface="Arial"/>
                <a:extLst>
                  <a:ext uri="http://customooxmlschemas.google.com/">
                    <go:slidesCustomData xmlns:go="http://customooxmlschemas.google.com/" textRoundtripDataId="48"/>
                  </a:ext>
                </a:extLst>
              </a:rPr>
              <a:t>5 June - 24 July </a:t>
            </a:r>
            <a:endParaRPr b="1" i="0" sz="1900" u="none" cap="none" strike="noStrike">
              <a:solidFill>
                <a:schemeClr val="dk1"/>
              </a:solidFill>
              <a:latin typeface="Arial"/>
              <a:ea typeface="Arial"/>
              <a:cs typeface="Arial"/>
              <a:sym typeface="Arial"/>
              <a:extLst>
                <a:ext uri="http://customooxmlschemas.google.com/">
                  <go:slidesCustomData xmlns:go="http://customooxmlschemas.google.com/" textRoundtripDataId="49"/>
                </a:ext>
              </a:extLst>
            </a:endParaRPr>
          </a:p>
          <a:p>
            <a:pPr indent="0" lvl="0" marL="0" marR="0" rtl="0" algn="ctr">
              <a:lnSpc>
                <a:spcPct val="100000"/>
              </a:lnSpc>
              <a:spcBef>
                <a:spcPts val="0"/>
              </a:spcBef>
              <a:spcAft>
                <a:spcPts val="0"/>
              </a:spcAft>
              <a:buClr>
                <a:schemeClr val="dk1"/>
              </a:buClr>
              <a:buSzPts val="1600"/>
              <a:buFont typeface="Arial"/>
              <a:buNone/>
            </a:pPr>
            <a:r>
              <a:rPr b="1" i="0" lang="en-GB" sz="1900" u="none" cap="none" strike="noStrike">
                <a:solidFill>
                  <a:schemeClr val="dk1"/>
                </a:solidFill>
                <a:latin typeface="Arial"/>
                <a:ea typeface="Arial"/>
                <a:cs typeface="Arial"/>
                <a:sym typeface="Arial"/>
                <a:extLst>
                  <a:ext uri="http://customooxmlschemas.google.com/">
                    <go:slidesCustomData xmlns:go="http://customooxmlschemas.google.com/" textRoundtripDataId="50"/>
                  </a:ext>
                </a:extLst>
              </a:rPr>
              <a:t>(see CIP-CCG roadmap)</a:t>
            </a:r>
            <a:r>
              <a:rPr b="1" i="0" lang="en-GB" sz="1900" u="none" cap="none" strike="noStrike">
                <a:solidFill>
                  <a:srgbClr val="002060"/>
                </a:solidFill>
                <a:latin typeface="Arial"/>
                <a:ea typeface="Arial"/>
                <a:cs typeface="Arial"/>
                <a:sym typeface="Arial"/>
                <a:extLst>
                  <a:ext uri="http://customooxmlschemas.google.com/">
                    <go:slidesCustomData xmlns:go="http://customooxmlschemas.google.com/" textRoundtripDataId="51"/>
                  </a:ext>
                </a:extLst>
              </a:rPr>
              <a:t>:</a:t>
            </a:r>
            <a:br>
              <a:rPr b="1" i="0" lang="en-GB" sz="1900" u="none" cap="none" strike="noStrike">
                <a:solidFill>
                  <a:srgbClr val="000000"/>
                </a:solidFill>
                <a:latin typeface="Arial"/>
                <a:ea typeface="Arial"/>
                <a:cs typeface="Arial"/>
                <a:sym typeface="Arial"/>
                <a:extLst>
                  <a:ext uri="http://customooxmlschemas.google.com/">
                    <go:slidesCustomData xmlns:go="http://customooxmlschemas.google.com/" textRoundtripDataId="52"/>
                  </a:ext>
                </a:extLst>
              </a:rPr>
            </a:br>
            <a:endParaRPr b="1" i="0" sz="1900" u="none" cap="none" strike="noStrike">
              <a:solidFill>
                <a:srgbClr val="000000"/>
              </a:solidFill>
              <a:latin typeface="Arial"/>
              <a:ea typeface="Arial"/>
              <a:cs typeface="Arial"/>
              <a:sym typeface="Arial"/>
              <a:extLst>
                <a:ext uri="http://customooxmlschemas.google.com/">
                  <go:slidesCustomData xmlns:go="http://customooxmlschemas.google.com/" textRoundtripDataId="53"/>
                </a:ext>
              </a:extLst>
            </a:endParaRPr>
          </a:p>
          <a:p>
            <a:pPr indent="0" lvl="0" marL="0" marR="0" rtl="0" algn="l">
              <a:lnSpc>
                <a:spcPct val="115000"/>
              </a:lnSpc>
              <a:spcBef>
                <a:spcPts val="0"/>
              </a:spcBef>
              <a:spcAft>
                <a:spcPts val="0"/>
              </a:spcAft>
              <a:buClr>
                <a:srgbClr val="000000"/>
              </a:buClr>
              <a:buSzPts val="1900"/>
              <a:buFont typeface="Arial"/>
              <a:buNone/>
            </a:pPr>
            <a:r>
              <a:rPr b="0" i="0" lang="en-GB" sz="1900" u="none" cap="none" strike="noStrike">
                <a:solidFill>
                  <a:schemeClr val="dk1"/>
                </a:solidFill>
                <a:latin typeface="Arial"/>
                <a:ea typeface="Arial"/>
                <a:cs typeface="Arial"/>
                <a:sym typeface="Arial"/>
                <a:extLst>
                  <a:ext uri="http://customooxmlschemas.google.com/">
                    <go:slidesCustomData xmlns:go="http://customooxmlschemas.google.com/" textRoundtripDataId="54"/>
                  </a:ext>
                </a:extLst>
              </a:rPr>
              <a:t>The CIP-CCG present to their groups to receive input on Criteria and Indicators </a:t>
            </a:r>
            <a:r>
              <a:rPr b="0" i="0" lang="en-GB" sz="1900" u="none" cap="none" strike="noStrike">
                <a:solidFill>
                  <a:srgbClr val="000000"/>
                </a:solidFill>
                <a:latin typeface="Arial"/>
                <a:ea typeface="Arial"/>
                <a:cs typeface="Arial"/>
                <a:sym typeface="Arial"/>
                <a:extLst>
                  <a:ext uri="http://customooxmlschemas.google.com/">
                    <go:slidesCustomData xmlns:go="http://customooxmlschemas.google.com/" textRoundtripDataId="55"/>
                  </a:ext>
                </a:extLst>
              </a:rPr>
              <a:t>applicable to their SOACs, gather feedback for framework in progress.</a:t>
            </a:r>
            <a:endParaRPr b="0" i="0" sz="1900" u="none" cap="none" strike="noStrike">
              <a:solidFill>
                <a:srgbClr val="00206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2" name="Shape 1072"/>
        <p:cNvGrpSpPr/>
        <p:nvPr/>
      </p:nvGrpSpPr>
      <p:grpSpPr>
        <a:xfrm>
          <a:off x="0" y="0"/>
          <a:ext cx="0" cy="0"/>
          <a:chOff x="0" y="0"/>
          <a:chExt cx="0" cy="0"/>
        </a:xfrm>
      </p:grpSpPr>
      <p:sp>
        <p:nvSpPr>
          <p:cNvPr id="1073" name="Google Shape;1073;g2e0bd96186d_0_888"/>
          <p:cNvSpPr txBox="1"/>
          <p:nvPr>
            <p:ph type="title"/>
          </p:nvPr>
        </p:nvSpPr>
        <p:spPr>
          <a:xfrm>
            <a:off x="420624" y="46180"/>
            <a:ext cx="10805100" cy="45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GB" sz="2600">
                <a:extLst>
                  <a:ext uri="http://customooxmlschemas.google.com/">
                    <go:slidesCustomData xmlns:go="http://customooxmlschemas.google.com/" textRoundtripDataId="56"/>
                  </a:ext>
                </a:extLst>
              </a:rPr>
              <a:t>Criteria for </a:t>
            </a:r>
            <a:r>
              <a:rPr lang="en-GB" sz="2500">
                <a:solidFill>
                  <a:srgbClr val="EA903A"/>
                </a:solidFill>
                <a:extLst>
                  <a:ext uri="http://customooxmlschemas.google.com/">
                    <go:slidesCustomData xmlns:go="http://customooxmlschemas.google.com/" textRoundtripDataId="57"/>
                  </a:ext>
                </a:extLst>
              </a:rPr>
              <a:t>Non Commercial Users Constituency </a:t>
            </a:r>
            <a:r>
              <a:rPr lang="en-GB" sz="2600">
                <a:solidFill>
                  <a:schemeClr val="accent4"/>
                </a:solidFill>
                <a:extLst>
                  <a:ext uri="http://customooxmlschemas.google.com/">
                    <go:slidesCustomData xmlns:go="http://customooxmlschemas.google.com/" textRoundtripDataId="58"/>
                  </a:ext>
                </a:extLst>
              </a:rPr>
              <a:t> </a:t>
            </a:r>
            <a:r>
              <a:rPr lang="en-GB" sz="2600">
                <a:extLst>
                  <a:ext uri="http://customooxmlschemas.google.com/">
                    <go:slidesCustomData xmlns:go="http://customooxmlschemas.google.com/" textRoundtripDataId="59"/>
                  </a:ext>
                </a:extLst>
              </a:rPr>
              <a:t>consideration</a:t>
            </a:r>
            <a:endParaRPr sz="2600"/>
          </a:p>
        </p:txBody>
      </p:sp>
      <p:sp>
        <p:nvSpPr>
          <p:cNvPr id="1074" name="Google Shape;1074;g2e0bd96186d_0_888"/>
          <p:cNvSpPr txBox="1"/>
          <p:nvPr>
            <p:ph idx="1" type="body"/>
          </p:nvPr>
        </p:nvSpPr>
        <p:spPr>
          <a:xfrm>
            <a:off x="551591" y="959850"/>
            <a:ext cx="11144100" cy="4877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425"/>
              <a:buNone/>
            </a:pPr>
            <a:r>
              <a:rPr b="1" lang="en-GB" sz="2000">
                <a:solidFill>
                  <a:schemeClr val="dk1"/>
                </a:solidFill>
              </a:rPr>
              <a:t>Resources</a:t>
            </a:r>
            <a:br>
              <a:rPr b="1" lang="en-GB" sz="2000">
                <a:solidFill>
                  <a:schemeClr val="dk1"/>
                </a:solidFill>
              </a:rPr>
            </a:br>
            <a:endParaRPr b="1" sz="2000">
              <a:solidFill>
                <a:schemeClr val="dk1"/>
              </a:solidFill>
            </a:endParaRPr>
          </a:p>
          <a:p>
            <a:pPr indent="-355600" lvl="0" marL="457200" rtl="0" algn="l">
              <a:lnSpc>
                <a:spcPct val="115000"/>
              </a:lnSpc>
              <a:spcBef>
                <a:spcPts val="0"/>
              </a:spcBef>
              <a:spcAft>
                <a:spcPts val="0"/>
              </a:spcAft>
              <a:buSzPts val="2000"/>
              <a:buChar char="◉"/>
            </a:pPr>
            <a:r>
              <a:rPr b="1" lang="en-GB" sz="2000">
                <a:solidFill>
                  <a:schemeClr val="dk1"/>
                </a:solidFill>
              </a:rPr>
              <a:t>Link to our dedicated </a:t>
            </a:r>
            <a:r>
              <a:rPr b="1" lang="en-GB" sz="2000" u="sng">
                <a:solidFill>
                  <a:schemeClr val="hlink"/>
                </a:solidFill>
                <a:hlinkClick r:id="rId4"/>
              </a:rPr>
              <a:t>workspace</a:t>
            </a:r>
            <a:r>
              <a:rPr b="1" lang="en-GB" sz="2000">
                <a:solidFill>
                  <a:schemeClr val="dk1"/>
                </a:solidFill>
              </a:rPr>
              <a:t> in the CIP-CCG Google Drive: </a:t>
            </a:r>
            <a:r>
              <a:rPr lang="en-GB" sz="2000">
                <a:solidFill>
                  <a:schemeClr val="dk1"/>
                </a:solidFill>
              </a:rPr>
              <a:t>Many groups already began developing criteria and indicators relevant to their structures. We may leverage our dedicated workspace, or other preferred collaborative tools such as Jamboards.</a:t>
            </a:r>
            <a:br>
              <a:rPr lang="en-GB" sz="2000">
                <a:solidFill>
                  <a:schemeClr val="dk1"/>
                </a:solidFill>
              </a:rPr>
            </a:br>
            <a:endParaRPr sz="2000">
              <a:solidFill>
                <a:schemeClr val="dk1"/>
              </a:solidFill>
            </a:endParaRPr>
          </a:p>
          <a:p>
            <a:pPr indent="-355600" lvl="0" marL="457200" rtl="0" algn="l">
              <a:lnSpc>
                <a:spcPct val="115000"/>
              </a:lnSpc>
              <a:spcBef>
                <a:spcPts val="0"/>
              </a:spcBef>
              <a:spcAft>
                <a:spcPts val="0"/>
              </a:spcAft>
              <a:buSzPts val="2000"/>
              <a:buChar char="◉"/>
            </a:pPr>
            <a:r>
              <a:rPr b="1" lang="en-GB" sz="2000">
                <a:solidFill>
                  <a:schemeClr val="dk1"/>
                </a:solidFill>
              </a:rPr>
              <a:t>Link to </a:t>
            </a:r>
            <a:r>
              <a:rPr b="1" lang="en-GB" sz="2000" u="sng">
                <a:solidFill>
                  <a:schemeClr val="hlink"/>
                </a:solidFill>
                <a:hlinkClick r:id="rId5"/>
              </a:rPr>
              <a:t>database</a:t>
            </a:r>
            <a:r>
              <a:rPr b="1" lang="en-GB" sz="2000">
                <a:solidFill>
                  <a:schemeClr val="dk1"/>
                </a:solidFill>
              </a:rPr>
              <a:t> of the ICANN community’s existing continuous improvement activities:</a:t>
            </a:r>
            <a:r>
              <a:rPr lang="en-GB" sz="2000">
                <a:solidFill>
                  <a:schemeClr val="dk1"/>
                </a:solidFill>
              </a:rPr>
              <a:t> </a:t>
            </a:r>
            <a:r>
              <a:rPr lang="en-GB" sz="2000">
                <a:solidFill>
                  <a:srgbClr val="444746"/>
                </a:solidFill>
              </a:rPr>
              <a:t>The objective of the CIP implementation is leverage work that the community is already doing toward continuous improvement, </a:t>
            </a:r>
            <a:r>
              <a:rPr lang="en-GB" sz="2000">
                <a:solidFill>
                  <a:schemeClr val="dk1"/>
                </a:solidFill>
              </a:rPr>
              <a:t>t</a:t>
            </a:r>
            <a:r>
              <a:rPr lang="en-GB" sz="2000">
                <a:solidFill>
                  <a:schemeClr val="dk1"/>
                </a:solidFill>
                <a:extLst>
                  <a:ext uri="http://customooxmlschemas.google.com/">
                    <go:slidesCustomData xmlns:go="http://customooxmlschemas.google.com/" textRoundtripDataId="60"/>
                  </a:ext>
                </a:extLst>
              </a:rPr>
              <a:t>o inform development of the criteria and indicators.</a:t>
            </a:r>
            <a:r>
              <a:rPr lang="en-GB" sz="2000">
                <a:solidFill>
                  <a:schemeClr val="dk1"/>
                </a:solidFill>
              </a:rPr>
              <a:t> </a:t>
            </a:r>
            <a:endParaRPr sz="2000">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8" name="Shape 1078"/>
        <p:cNvGrpSpPr/>
        <p:nvPr/>
      </p:nvGrpSpPr>
      <p:grpSpPr>
        <a:xfrm>
          <a:off x="0" y="0"/>
          <a:ext cx="0" cy="0"/>
          <a:chOff x="0" y="0"/>
          <a:chExt cx="0" cy="0"/>
        </a:xfrm>
      </p:grpSpPr>
      <p:sp>
        <p:nvSpPr>
          <p:cNvPr id="1079" name="Google Shape;1079;g2c8c6fed3cd_0_0"/>
          <p:cNvSpPr txBox="1"/>
          <p:nvPr>
            <p:ph type="title"/>
          </p:nvPr>
        </p:nvSpPr>
        <p:spPr>
          <a:xfrm>
            <a:off x="420624" y="46180"/>
            <a:ext cx="10805100" cy="45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GB" sz="2600">
                <a:extLst>
                  <a:ext uri="http://customooxmlschemas.google.com/">
                    <go:slidesCustomData xmlns:go="http://customooxmlschemas.google.com/" textRoundtripDataId="61"/>
                  </a:ext>
                </a:extLst>
              </a:rPr>
              <a:t>Criteria for </a:t>
            </a:r>
            <a:r>
              <a:rPr lang="en-GB" sz="2500">
                <a:solidFill>
                  <a:srgbClr val="EA903A"/>
                </a:solidFill>
                <a:extLst>
                  <a:ext uri="http://customooxmlschemas.google.com/">
                    <go:slidesCustomData xmlns:go="http://customooxmlschemas.google.com/" textRoundtripDataId="62"/>
                  </a:ext>
                </a:extLst>
              </a:rPr>
              <a:t>Non Commercial Users Constituency</a:t>
            </a:r>
            <a:r>
              <a:rPr lang="en-GB" sz="2600">
                <a:solidFill>
                  <a:schemeClr val="accent4"/>
                </a:solidFill>
                <a:extLst>
                  <a:ext uri="http://customooxmlschemas.google.com/">
                    <go:slidesCustomData xmlns:go="http://customooxmlschemas.google.com/" textRoundtripDataId="63"/>
                  </a:ext>
                </a:extLst>
              </a:rPr>
              <a:t> </a:t>
            </a:r>
            <a:r>
              <a:rPr lang="en-GB" sz="2600">
                <a:extLst>
                  <a:ext uri="http://customooxmlschemas.google.com/">
                    <go:slidesCustomData xmlns:go="http://customooxmlschemas.google.com/" textRoundtripDataId="64"/>
                  </a:ext>
                </a:extLst>
              </a:rPr>
              <a:t>consideration</a:t>
            </a:r>
            <a:endParaRPr sz="2600"/>
          </a:p>
        </p:txBody>
      </p:sp>
      <p:sp>
        <p:nvSpPr>
          <p:cNvPr id="1080" name="Google Shape;1080;g2c8c6fed3cd_0_0"/>
          <p:cNvSpPr txBox="1"/>
          <p:nvPr>
            <p:ph idx="1" type="body"/>
          </p:nvPr>
        </p:nvSpPr>
        <p:spPr>
          <a:xfrm>
            <a:off x="551600" y="959850"/>
            <a:ext cx="11144100" cy="52323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425"/>
              <a:buNone/>
            </a:pPr>
            <a:r>
              <a:rPr b="1" lang="en-GB" sz="2000">
                <a:solidFill>
                  <a:schemeClr val="dk1"/>
                </a:solidFill>
              </a:rPr>
              <a:t>Sample </a:t>
            </a:r>
            <a:r>
              <a:rPr b="1" lang="en-GB" sz="2000" u="sng">
                <a:solidFill>
                  <a:schemeClr val="hlink"/>
                </a:solidFill>
                <a:hlinkClick r:id="rId4"/>
              </a:rPr>
              <a:t>criteria</a:t>
            </a:r>
            <a:r>
              <a:rPr b="1" lang="en-GB" sz="2000">
                <a:solidFill>
                  <a:schemeClr val="dk1"/>
                </a:solidFill>
              </a:rPr>
              <a:t> provided to each community group.</a:t>
            </a:r>
            <a:endParaRPr b="1" sz="2000">
              <a:solidFill>
                <a:schemeClr val="dk1"/>
              </a:solidFill>
            </a:endParaRPr>
          </a:p>
          <a:p>
            <a:pPr indent="0" lvl="0" marL="0" rtl="0" algn="l">
              <a:lnSpc>
                <a:spcPct val="115000"/>
              </a:lnSpc>
              <a:spcBef>
                <a:spcPts val="0"/>
              </a:spcBef>
              <a:spcAft>
                <a:spcPts val="0"/>
              </a:spcAft>
              <a:buSzPts val="1425"/>
              <a:buNone/>
            </a:pPr>
            <a:r>
              <a:t/>
            </a:r>
            <a:endParaRPr b="1" sz="800">
              <a:solidFill>
                <a:schemeClr val="dk1"/>
              </a:solidFill>
            </a:endParaRPr>
          </a:p>
          <a:p>
            <a:pPr indent="0" lvl="0" marL="0" rtl="0" algn="l">
              <a:lnSpc>
                <a:spcPct val="115000"/>
              </a:lnSpc>
              <a:spcBef>
                <a:spcPts val="0"/>
              </a:spcBef>
              <a:spcAft>
                <a:spcPts val="0"/>
              </a:spcAft>
              <a:buSzPts val="1425"/>
              <a:buNone/>
            </a:pPr>
            <a:r>
              <a:rPr b="1" lang="en-GB" sz="2000">
                <a:solidFill>
                  <a:schemeClr val="accent6"/>
                </a:solidFill>
                <a:extLst>
                  <a:ext uri="http://customooxmlschemas.google.com/">
                    <go:slidesCustomData xmlns:go="http://customooxmlschemas.google.com/" textRoundtripDataId="65"/>
                  </a:ext>
                </a:extLst>
              </a:rPr>
              <a:t>Principle 1</a:t>
            </a:r>
            <a:r>
              <a:rPr b="1" lang="en-GB" sz="2000">
                <a:solidFill>
                  <a:schemeClr val="accent6"/>
                </a:solidFill>
              </a:rPr>
              <a:t>: The SO, AC, or NomCom is fulfilling its purpose - Draft Criteria</a:t>
            </a:r>
            <a:br>
              <a:rPr b="1" lang="en-GB" sz="2000">
                <a:solidFill>
                  <a:schemeClr val="dk1"/>
                </a:solidFill>
              </a:rPr>
            </a:br>
            <a:endParaRPr b="1" sz="1000">
              <a:solidFill>
                <a:schemeClr val="dk1"/>
              </a:solidFill>
            </a:endParaRPr>
          </a:p>
          <a:p>
            <a:pPr indent="-333375" lvl="0" marL="457200" rtl="0" algn="l">
              <a:lnSpc>
                <a:spcPct val="115000"/>
              </a:lnSpc>
              <a:spcBef>
                <a:spcPts val="0"/>
              </a:spcBef>
              <a:spcAft>
                <a:spcPts val="0"/>
              </a:spcAft>
              <a:buClr>
                <a:schemeClr val="dk1"/>
              </a:buClr>
              <a:buSzPts val="1650"/>
              <a:buChar char="◉"/>
            </a:pPr>
            <a:r>
              <a:rPr b="1" lang="en-GB" sz="1650"/>
              <a:t>Criteria 1: </a:t>
            </a:r>
            <a:r>
              <a:rPr lang="en-GB" sz="1650"/>
              <a:t>There is an agreement that the SO, AC, or NomCom is fulfilling its purpose. This may include assessing how each organizational structure contributes to </a:t>
            </a:r>
            <a:r>
              <a:rPr lang="en-GB" sz="1650" u="sng">
                <a:solidFill>
                  <a:srgbClr val="1155CC"/>
                </a:solidFill>
                <a:hlinkClick r:id="rId5">
                  <a:extLst>
                    <a:ext uri="{A12FA001-AC4F-418D-AE19-62706E023703}">
                      <ahyp:hlinkClr val="tx"/>
                    </a:ext>
                  </a:extLst>
                </a:hlinkClick>
              </a:rPr>
              <a:t>ICANN's mission</a:t>
            </a:r>
            <a:r>
              <a:rPr lang="en-GB" sz="1650"/>
              <a:t>, “to help ensure a stable, secure, and unified global Internet.” This includes </a:t>
            </a:r>
            <a:r>
              <a:rPr lang="en-GB" sz="1650">
                <a:highlight>
                  <a:srgbClr val="FEFEFE"/>
                </a:highlight>
              </a:rPr>
              <a:t>initiatives to advance ICANN’s mission; to combat</a:t>
            </a:r>
            <a:r>
              <a:rPr lang="en-GB" sz="1650">
                <a:solidFill>
                  <a:srgbClr val="333333"/>
                </a:solidFill>
                <a:highlight>
                  <a:srgbClr val="FEFEFE"/>
                </a:highlight>
              </a:rPr>
              <a:t> </a:t>
            </a:r>
            <a:r>
              <a:rPr lang="en-GB" sz="1650" u="sng">
                <a:solidFill>
                  <a:srgbClr val="1155CC"/>
                </a:solidFill>
                <a:highlight>
                  <a:srgbClr val="FEFEFE"/>
                </a:highlight>
                <a:hlinkClick r:id="rId6">
                  <a:extLst>
                    <a:ext uri="{A12FA001-AC4F-418D-AE19-62706E023703}">
                      <ahyp:hlinkClr val="tx"/>
                    </a:ext>
                  </a:extLst>
                </a:hlinkClick>
              </a:rPr>
              <a:t>domain name security threats</a:t>
            </a:r>
            <a:r>
              <a:rPr lang="en-GB" sz="1650">
                <a:solidFill>
                  <a:srgbClr val="333333"/>
                </a:solidFill>
                <a:highlight>
                  <a:srgbClr val="FEFEFE"/>
                </a:highlight>
              </a:rPr>
              <a:t>, </a:t>
            </a:r>
            <a:r>
              <a:rPr lang="en-GB" sz="1650">
                <a:highlight>
                  <a:srgbClr val="FEFEFE"/>
                </a:highlight>
              </a:rPr>
              <a:t>produce and offer</a:t>
            </a:r>
            <a:r>
              <a:rPr lang="en-GB" sz="1650">
                <a:solidFill>
                  <a:srgbClr val="333333"/>
                </a:solidFill>
                <a:highlight>
                  <a:srgbClr val="FEFEFE"/>
                </a:highlight>
              </a:rPr>
              <a:t> </a:t>
            </a:r>
            <a:r>
              <a:rPr lang="en-GB" sz="1650" u="sng">
                <a:solidFill>
                  <a:srgbClr val="1155CC"/>
                </a:solidFill>
                <a:highlight>
                  <a:srgbClr val="FEFEFE"/>
                </a:highlight>
                <a:hlinkClick r:id="rId7">
                  <a:extLst>
                    <a:ext uri="{A12FA001-AC4F-418D-AE19-62706E023703}">
                      <ahyp:hlinkClr val="tx"/>
                    </a:ext>
                  </a:extLst>
                </a:hlinkClick>
              </a:rPr>
              <a:t>capacity-building</a:t>
            </a:r>
            <a:r>
              <a:rPr lang="en-GB" sz="1650">
                <a:solidFill>
                  <a:srgbClr val="333333"/>
                </a:solidFill>
                <a:highlight>
                  <a:srgbClr val="FEFEFE"/>
                </a:highlight>
              </a:rPr>
              <a:t> </a:t>
            </a:r>
            <a:r>
              <a:rPr lang="en-GB" sz="1650">
                <a:highlight>
                  <a:srgbClr val="FEFEFE"/>
                </a:highlight>
              </a:rPr>
              <a:t>resources, and to expand and</a:t>
            </a:r>
            <a:r>
              <a:rPr lang="en-GB" sz="1650">
                <a:solidFill>
                  <a:srgbClr val="333333"/>
                </a:solidFill>
                <a:highlight>
                  <a:srgbClr val="FEFEFE"/>
                </a:highlight>
              </a:rPr>
              <a:t> </a:t>
            </a:r>
            <a:r>
              <a:rPr lang="en-GB" sz="1650" u="sng">
                <a:solidFill>
                  <a:srgbClr val="1155CC"/>
                </a:solidFill>
                <a:highlight>
                  <a:srgbClr val="FEFEFE"/>
                </a:highlight>
                <a:hlinkClick r:id="rId8">
                  <a:extLst>
                    <a:ext uri="{A12FA001-AC4F-418D-AE19-62706E023703}">
                      <ahyp:hlinkClr val="tx"/>
                    </a:ext>
                  </a:extLst>
                </a:hlinkClick>
              </a:rPr>
              <a:t>build a multilingual Internet</a:t>
            </a:r>
            <a:r>
              <a:rPr lang="en-GB" sz="1650"/>
              <a:t>.</a:t>
            </a:r>
            <a:br>
              <a:rPr lang="en-GB" sz="1650"/>
            </a:br>
            <a:endParaRPr b="1" sz="1000"/>
          </a:p>
          <a:p>
            <a:pPr indent="-333375" lvl="0" marL="457200" rtl="0" algn="l">
              <a:lnSpc>
                <a:spcPct val="115000"/>
              </a:lnSpc>
              <a:spcBef>
                <a:spcPts val="0"/>
              </a:spcBef>
              <a:spcAft>
                <a:spcPts val="0"/>
              </a:spcAft>
              <a:buClr>
                <a:schemeClr val="dk1"/>
              </a:buClr>
              <a:buSzPts val="1650"/>
              <a:buChar char="◉"/>
            </a:pPr>
            <a:r>
              <a:rPr b="1" lang="en-GB" sz="1650"/>
              <a:t>Criteria 2: </a:t>
            </a:r>
            <a:r>
              <a:rPr lang="en-GB" sz="1650"/>
              <a:t>How each organizational structure contributes to the global public interest, as described in the </a:t>
            </a:r>
            <a:r>
              <a:rPr lang="en-GB" sz="1650" u="sng">
                <a:solidFill>
                  <a:srgbClr val="1155CC"/>
                </a:solidFill>
                <a:hlinkClick r:id="rId9">
                  <a:extLst>
                    <a:ext uri="{A12FA001-AC4F-418D-AE19-62706E023703}">
                      <ahyp:hlinkClr val="tx"/>
                    </a:ext>
                  </a:extLst>
                </a:hlinkClick>
              </a:rPr>
              <a:t>ICANN Articles of Incorporation</a:t>
            </a:r>
            <a:r>
              <a:rPr lang="en-GB" sz="1650"/>
              <a:t> (2016): “in recognition of the fact that the Internet is an international network of networks, owned by no single nation, individual or organization, (ICANN) shall, except as limited by Article IV hereof, pursue the charitable and public purposes of lessening the burdens of government and promoting the global public interest in the operational stability of the Internet by carrying out the mission set forth in the (</a:t>
            </a:r>
            <a:r>
              <a:rPr lang="en-GB" sz="1650" u="sng">
                <a:solidFill>
                  <a:srgbClr val="1155CC"/>
                </a:solidFill>
                <a:hlinkClick r:id="rId10">
                  <a:extLst>
                    <a:ext uri="{A12FA001-AC4F-418D-AE19-62706E023703}">
                      <ahyp:hlinkClr val="tx"/>
                    </a:ext>
                  </a:extLst>
                </a:hlinkClick>
              </a:rPr>
              <a:t>ICANN Bylaws</a:t>
            </a:r>
            <a:r>
              <a:rPr lang="en-GB" sz="1650"/>
              <a:t>). Such global public interest may be determined from time to time. Any determination of such global public interest shall be made by the multistakeholder community through an inclusive bottom-up multistakeholder community process.”</a:t>
            </a:r>
            <a:br>
              <a:rPr lang="en-GB" sz="1650"/>
            </a:br>
            <a:endParaRPr sz="1000"/>
          </a:p>
          <a:p>
            <a:pPr indent="-333375" lvl="0" marL="457200" rtl="0" algn="l">
              <a:lnSpc>
                <a:spcPct val="115000"/>
              </a:lnSpc>
              <a:spcBef>
                <a:spcPts val="0"/>
              </a:spcBef>
              <a:spcAft>
                <a:spcPts val="0"/>
              </a:spcAft>
              <a:buClr>
                <a:schemeClr val="dk1"/>
              </a:buClr>
              <a:buSzPts val="1650"/>
              <a:buChar char="◉"/>
            </a:pPr>
            <a:r>
              <a:rPr b="1" lang="en-GB" sz="1650"/>
              <a:t>Criteria 3: </a:t>
            </a:r>
            <a:r>
              <a:rPr lang="en-GB" sz="1650"/>
              <a:t>How each organizational structure contributes to the </a:t>
            </a:r>
            <a:r>
              <a:rPr lang="en-GB" sz="1650" u="sng">
                <a:solidFill>
                  <a:srgbClr val="1155CC"/>
                </a:solidFill>
                <a:hlinkClick r:id="rId11">
                  <a:extLst>
                    <a:ext uri="{A12FA001-AC4F-418D-AE19-62706E023703}">
                      <ahyp:hlinkClr val="tx"/>
                    </a:ext>
                  </a:extLst>
                </a:hlinkClick>
              </a:rPr>
              <a:t>ICANN Strategic Plan (FY21-25)</a:t>
            </a:r>
            <a:r>
              <a:rPr lang="en-GB" sz="1650"/>
              <a:t> objectives, especially the strategic objective to “Improve the effectiveness of ICANN’s multistakeholder model of governance.”</a:t>
            </a:r>
            <a:endParaRPr b="1" sz="1650">
              <a:solidFill>
                <a:schemeClr val="dk1"/>
              </a:solidFill>
            </a:endParaRPr>
          </a:p>
          <a:p>
            <a:pPr indent="0" lvl="0" marL="0" rtl="0" algn="l">
              <a:lnSpc>
                <a:spcPct val="115000"/>
              </a:lnSpc>
              <a:spcBef>
                <a:spcPts val="0"/>
              </a:spcBef>
              <a:spcAft>
                <a:spcPts val="0"/>
              </a:spcAft>
              <a:buSzPts val="1425"/>
              <a:buNone/>
            </a:pPr>
            <a:r>
              <a:t/>
            </a:r>
            <a:endParaRPr sz="2000">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4" name="Shape 1084"/>
        <p:cNvGrpSpPr/>
        <p:nvPr/>
      </p:nvGrpSpPr>
      <p:grpSpPr>
        <a:xfrm>
          <a:off x="0" y="0"/>
          <a:ext cx="0" cy="0"/>
          <a:chOff x="0" y="0"/>
          <a:chExt cx="0" cy="0"/>
        </a:xfrm>
      </p:grpSpPr>
      <p:sp>
        <p:nvSpPr>
          <p:cNvPr id="1085" name="Google Shape;1085;g2e0bd96186d_0_893"/>
          <p:cNvSpPr txBox="1"/>
          <p:nvPr>
            <p:ph type="title"/>
          </p:nvPr>
        </p:nvSpPr>
        <p:spPr>
          <a:xfrm>
            <a:off x="420624" y="46180"/>
            <a:ext cx="10805100" cy="45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GB" sz="2600">
                <a:extLst>
                  <a:ext uri="http://customooxmlschemas.google.com/">
                    <go:slidesCustomData xmlns:go="http://customooxmlschemas.google.com/" textRoundtripDataId="66"/>
                  </a:ext>
                </a:extLst>
              </a:rPr>
              <a:t>Criteria for </a:t>
            </a:r>
            <a:r>
              <a:rPr lang="en-GB" sz="2500">
                <a:solidFill>
                  <a:srgbClr val="EA903A"/>
                </a:solidFill>
                <a:extLst>
                  <a:ext uri="http://customooxmlschemas.google.com/">
                    <go:slidesCustomData xmlns:go="http://customooxmlschemas.google.com/" textRoundtripDataId="67"/>
                  </a:ext>
                </a:extLst>
              </a:rPr>
              <a:t>Non Commercial Users Constituency</a:t>
            </a:r>
            <a:r>
              <a:rPr lang="en-GB" sz="2600">
                <a:solidFill>
                  <a:schemeClr val="accent4"/>
                </a:solidFill>
                <a:extLst>
                  <a:ext uri="http://customooxmlschemas.google.com/">
                    <go:slidesCustomData xmlns:go="http://customooxmlschemas.google.com/" textRoundtripDataId="68"/>
                  </a:ext>
                </a:extLst>
              </a:rPr>
              <a:t> </a:t>
            </a:r>
            <a:r>
              <a:rPr lang="en-GB" sz="2600">
                <a:extLst>
                  <a:ext uri="http://customooxmlschemas.google.com/">
                    <go:slidesCustomData xmlns:go="http://customooxmlschemas.google.com/" textRoundtripDataId="69"/>
                  </a:ext>
                </a:extLst>
              </a:rPr>
              <a:t>consideration</a:t>
            </a:r>
            <a:endParaRPr sz="2600"/>
          </a:p>
        </p:txBody>
      </p:sp>
      <p:sp>
        <p:nvSpPr>
          <p:cNvPr id="1086" name="Google Shape;1086;g2e0bd96186d_0_893"/>
          <p:cNvSpPr txBox="1"/>
          <p:nvPr>
            <p:ph idx="1" type="body"/>
          </p:nvPr>
        </p:nvSpPr>
        <p:spPr>
          <a:xfrm>
            <a:off x="551600" y="959850"/>
            <a:ext cx="11144100" cy="52323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425"/>
              <a:buNone/>
            </a:pPr>
            <a:r>
              <a:rPr b="1" lang="en-GB" sz="2000">
                <a:solidFill>
                  <a:schemeClr val="dk1"/>
                </a:solidFill>
              </a:rPr>
              <a:t>Sample </a:t>
            </a:r>
            <a:r>
              <a:rPr b="1" lang="en-GB" sz="2000" u="sng">
                <a:solidFill>
                  <a:schemeClr val="hlink"/>
                </a:solidFill>
                <a:hlinkClick r:id="rId4"/>
              </a:rPr>
              <a:t>criteria</a:t>
            </a:r>
            <a:r>
              <a:rPr b="1" lang="en-GB" sz="2000">
                <a:solidFill>
                  <a:schemeClr val="dk1"/>
                </a:solidFill>
              </a:rPr>
              <a:t> provided to each community group.</a:t>
            </a:r>
            <a:endParaRPr b="1" sz="2000">
              <a:solidFill>
                <a:schemeClr val="dk1"/>
              </a:solidFill>
            </a:endParaRPr>
          </a:p>
          <a:p>
            <a:pPr indent="0" lvl="0" marL="0" rtl="0" algn="l">
              <a:lnSpc>
                <a:spcPct val="115000"/>
              </a:lnSpc>
              <a:spcBef>
                <a:spcPts val="0"/>
              </a:spcBef>
              <a:spcAft>
                <a:spcPts val="0"/>
              </a:spcAft>
              <a:buSzPts val="1425"/>
              <a:buNone/>
            </a:pPr>
            <a:r>
              <a:t/>
            </a:r>
            <a:endParaRPr b="1" sz="800">
              <a:solidFill>
                <a:schemeClr val="dk1"/>
              </a:solidFill>
            </a:endParaRPr>
          </a:p>
          <a:p>
            <a:pPr indent="0" lvl="0" marL="0" rtl="0" algn="l">
              <a:lnSpc>
                <a:spcPct val="115000"/>
              </a:lnSpc>
              <a:spcBef>
                <a:spcPts val="0"/>
              </a:spcBef>
              <a:spcAft>
                <a:spcPts val="0"/>
              </a:spcAft>
              <a:buSzPts val="1425"/>
              <a:buNone/>
            </a:pPr>
            <a:r>
              <a:rPr b="1" lang="en-GB" sz="2000">
                <a:solidFill>
                  <a:schemeClr val="accent5"/>
                </a:solidFill>
              </a:rPr>
              <a:t>Principle 2: The operations of SO, AC, or NomCom are effective - Draft Criteria</a:t>
            </a:r>
            <a:br>
              <a:rPr b="1" lang="en-GB" sz="2000">
                <a:solidFill>
                  <a:schemeClr val="dk1"/>
                </a:solidFill>
              </a:rPr>
            </a:br>
            <a:endParaRPr b="1" sz="1000">
              <a:solidFill>
                <a:schemeClr val="dk1"/>
              </a:solidFill>
            </a:endParaRPr>
          </a:p>
          <a:p>
            <a:pPr indent="-333375" lvl="0" marL="457200" rtl="0" algn="l">
              <a:lnSpc>
                <a:spcPct val="115000"/>
              </a:lnSpc>
              <a:spcBef>
                <a:spcPts val="0"/>
              </a:spcBef>
              <a:spcAft>
                <a:spcPts val="0"/>
              </a:spcAft>
              <a:buSzPts val="1650"/>
              <a:buChar char="◉"/>
            </a:pPr>
            <a:r>
              <a:rPr b="1" lang="en-GB" sz="1650"/>
              <a:t>Criteria 1: </a:t>
            </a:r>
            <a:r>
              <a:rPr lang="en-GB" sz="1650"/>
              <a:t>Each structure has a working group or process to address their goals and priorities each year, in line with their purpose.</a:t>
            </a:r>
            <a:endParaRPr sz="1650"/>
          </a:p>
          <a:p>
            <a:pPr indent="0" lvl="0" marL="457200" rtl="0" algn="l">
              <a:lnSpc>
                <a:spcPct val="115000"/>
              </a:lnSpc>
              <a:spcBef>
                <a:spcPts val="0"/>
              </a:spcBef>
              <a:spcAft>
                <a:spcPts val="0"/>
              </a:spcAft>
              <a:buSzPts val="1425"/>
              <a:buNone/>
            </a:pPr>
            <a:r>
              <a:t/>
            </a:r>
            <a:endParaRPr b="1" sz="1000"/>
          </a:p>
          <a:p>
            <a:pPr indent="-333375" lvl="0" marL="457200" rtl="0" algn="l">
              <a:lnSpc>
                <a:spcPct val="115000"/>
              </a:lnSpc>
              <a:spcBef>
                <a:spcPts val="0"/>
              </a:spcBef>
              <a:spcAft>
                <a:spcPts val="0"/>
              </a:spcAft>
              <a:buSzPts val="1650"/>
              <a:buChar char="◉"/>
            </a:pPr>
            <a:r>
              <a:rPr b="1" lang="en-GB" sz="1650"/>
              <a:t>Criteria 2: </a:t>
            </a:r>
            <a:r>
              <a:rPr lang="en-GB" sz="1650"/>
              <a:t>Structures in place are accessible and clearly communicated. </a:t>
            </a:r>
            <a:endParaRPr sz="1650"/>
          </a:p>
          <a:p>
            <a:pPr indent="0" lvl="0" marL="457200" rtl="0" algn="l">
              <a:lnSpc>
                <a:spcPct val="115000"/>
              </a:lnSpc>
              <a:spcBef>
                <a:spcPts val="0"/>
              </a:spcBef>
              <a:spcAft>
                <a:spcPts val="0"/>
              </a:spcAft>
              <a:buSzPts val="1425"/>
              <a:buNone/>
            </a:pPr>
            <a:r>
              <a:t/>
            </a:r>
            <a:endParaRPr sz="1000"/>
          </a:p>
          <a:p>
            <a:pPr indent="-333375" lvl="0" marL="457200" rtl="0" algn="l">
              <a:lnSpc>
                <a:spcPct val="115000"/>
              </a:lnSpc>
              <a:spcBef>
                <a:spcPts val="0"/>
              </a:spcBef>
              <a:spcAft>
                <a:spcPts val="0"/>
              </a:spcAft>
              <a:buSzPts val="1650"/>
              <a:buChar char="◉"/>
            </a:pPr>
            <a:r>
              <a:rPr b="1" lang="en-GB" sz="1650"/>
              <a:t>Criteria 3: </a:t>
            </a:r>
            <a:r>
              <a:rPr lang="en-GB" sz="1650"/>
              <a:t>Structures help each SO, AC, or NomCom operate to meet its purpose.</a:t>
            </a:r>
            <a:endParaRPr sz="1650"/>
          </a:p>
          <a:p>
            <a:pPr indent="0" lvl="0" marL="457200" rtl="0" algn="l">
              <a:lnSpc>
                <a:spcPct val="115000"/>
              </a:lnSpc>
              <a:spcBef>
                <a:spcPts val="0"/>
              </a:spcBef>
              <a:spcAft>
                <a:spcPts val="0"/>
              </a:spcAft>
              <a:buSzPts val="1425"/>
              <a:buNone/>
            </a:pPr>
            <a:r>
              <a:t/>
            </a:r>
            <a:endParaRPr sz="1000"/>
          </a:p>
          <a:p>
            <a:pPr indent="-333375" lvl="0" marL="457200" rtl="0" algn="l">
              <a:lnSpc>
                <a:spcPct val="115000"/>
              </a:lnSpc>
              <a:spcBef>
                <a:spcPts val="0"/>
              </a:spcBef>
              <a:spcAft>
                <a:spcPts val="0"/>
              </a:spcAft>
              <a:buSzPts val="1650"/>
              <a:buChar char="◉"/>
            </a:pPr>
            <a:r>
              <a:rPr b="1" lang="en-GB" sz="1650"/>
              <a:t>Criteria 4: </a:t>
            </a:r>
            <a:r>
              <a:rPr lang="en-GB" sz="1650"/>
              <a:t>Process(es) is (are) in place for planning and prioritizing work.</a:t>
            </a:r>
            <a:endParaRPr sz="1650"/>
          </a:p>
          <a:p>
            <a:pPr indent="0" lvl="0" marL="457200" rtl="0" algn="l">
              <a:lnSpc>
                <a:spcPct val="115000"/>
              </a:lnSpc>
              <a:spcBef>
                <a:spcPts val="0"/>
              </a:spcBef>
              <a:spcAft>
                <a:spcPts val="0"/>
              </a:spcAft>
              <a:buSzPts val="1425"/>
              <a:buNone/>
            </a:pPr>
            <a:r>
              <a:t/>
            </a:r>
            <a:endParaRPr sz="1000"/>
          </a:p>
          <a:p>
            <a:pPr indent="-333375" lvl="0" marL="457200" rtl="0" algn="l">
              <a:lnSpc>
                <a:spcPct val="115000"/>
              </a:lnSpc>
              <a:spcBef>
                <a:spcPts val="0"/>
              </a:spcBef>
              <a:spcAft>
                <a:spcPts val="0"/>
              </a:spcAft>
              <a:buSzPts val="1650"/>
              <a:buChar char="◉"/>
            </a:pPr>
            <a:r>
              <a:rPr b="1" lang="en-GB" sz="1650"/>
              <a:t>Criteria 5: </a:t>
            </a:r>
            <a:r>
              <a:rPr lang="en-GB" sz="1650"/>
              <a:t>Process(es) is (are) in place for assessing and measuring output.</a:t>
            </a:r>
            <a:endParaRPr sz="1650"/>
          </a:p>
          <a:p>
            <a:pPr indent="0" lvl="0" marL="457200" rtl="0" algn="l">
              <a:lnSpc>
                <a:spcPct val="115000"/>
              </a:lnSpc>
              <a:spcBef>
                <a:spcPts val="0"/>
              </a:spcBef>
              <a:spcAft>
                <a:spcPts val="0"/>
              </a:spcAft>
              <a:buSzPts val="1425"/>
              <a:buNone/>
            </a:pPr>
            <a:r>
              <a:t/>
            </a:r>
            <a:endParaRPr sz="1000"/>
          </a:p>
          <a:p>
            <a:pPr indent="-333375" lvl="0" marL="457200" rtl="0" algn="l">
              <a:lnSpc>
                <a:spcPct val="115000"/>
              </a:lnSpc>
              <a:spcBef>
                <a:spcPts val="0"/>
              </a:spcBef>
              <a:spcAft>
                <a:spcPts val="0"/>
              </a:spcAft>
              <a:buSzPts val="1650"/>
              <a:buChar char="◉"/>
            </a:pPr>
            <a:r>
              <a:rPr b="1" lang="en-GB" sz="1650"/>
              <a:t>Criteria 6: </a:t>
            </a:r>
            <a:r>
              <a:rPr lang="en-GB" sz="1650"/>
              <a:t>Output has produced the desired outcome.</a:t>
            </a:r>
            <a:endParaRPr sz="1650"/>
          </a:p>
          <a:p>
            <a:pPr indent="0" lvl="0" marL="457200" rtl="0" algn="l">
              <a:lnSpc>
                <a:spcPct val="115000"/>
              </a:lnSpc>
              <a:spcBef>
                <a:spcPts val="0"/>
              </a:spcBef>
              <a:spcAft>
                <a:spcPts val="0"/>
              </a:spcAft>
              <a:buSzPts val="1425"/>
              <a:buNone/>
            </a:pPr>
            <a:r>
              <a:t/>
            </a:r>
            <a:endParaRPr sz="1000"/>
          </a:p>
          <a:p>
            <a:pPr indent="-333375" lvl="0" marL="457200" rtl="0" algn="l">
              <a:lnSpc>
                <a:spcPct val="115000"/>
              </a:lnSpc>
              <a:spcBef>
                <a:spcPts val="0"/>
              </a:spcBef>
              <a:spcAft>
                <a:spcPts val="0"/>
              </a:spcAft>
              <a:buSzPts val="1650"/>
              <a:buChar char="◉"/>
            </a:pPr>
            <a:r>
              <a:rPr b="1" lang="en-GB" sz="1650"/>
              <a:t>Criteria 7: </a:t>
            </a:r>
            <a:r>
              <a:rPr lang="en-GB" sz="1650"/>
              <a:t>Output is implemented in a timely fashion.</a:t>
            </a:r>
            <a:endParaRPr b="1" sz="1650">
              <a:solidFill>
                <a:schemeClr val="dk1"/>
              </a:solidFill>
            </a:endParaRPr>
          </a:p>
          <a:p>
            <a:pPr indent="0" lvl="0" marL="0" rtl="0" algn="l">
              <a:lnSpc>
                <a:spcPct val="115000"/>
              </a:lnSpc>
              <a:spcBef>
                <a:spcPts val="0"/>
              </a:spcBef>
              <a:spcAft>
                <a:spcPts val="0"/>
              </a:spcAft>
              <a:buSzPts val="1425"/>
              <a:buNone/>
            </a:pPr>
            <a:r>
              <a:t/>
            </a:r>
            <a:endParaRPr sz="2000">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0" name="Shape 1090"/>
        <p:cNvGrpSpPr/>
        <p:nvPr/>
      </p:nvGrpSpPr>
      <p:grpSpPr>
        <a:xfrm>
          <a:off x="0" y="0"/>
          <a:ext cx="0" cy="0"/>
          <a:chOff x="0" y="0"/>
          <a:chExt cx="0" cy="0"/>
        </a:xfrm>
      </p:grpSpPr>
      <p:sp>
        <p:nvSpPr>
          <p:cNvPr id="1091" name="Google Shape;1091;g2e0bd96186d_0_898"/>
          <p:cNvSpPr txBox="1"/>
          <p:nvPr>
            <p:ph type="title"/>
          </p:nvPr>
        </p:nvSpPr>
        <p:spPr>
          <a:xfrm>
            <a:off x="420624" y="46180"/>
            <a:ext cx="10805100" cy="45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GB" sz="2600">
                <a:extLst>
                  <a:ext uri="http://customooxmlschemas.google.com/">
                    <go:slidesCustomData xmlns:go="http://customooxmlschemas.google.com/" textRoundtripDataId="70"/>
                  </a:ext>
                </a:extLst>
              </a:rPr>
              <a:t>Criteria for </a:t>
            </a:r>
            <a:r>
              <a:rPr lang="en-GB" sz="2500">
                <a:solidFill>
                  <a:srgbClr val="EA903A"/>
                </a:solidFill>
                <a:extLst>
                  <a:ext uri="http://customooxmlschemas.google.com/">
                    <go:slidesCustomData xmlns:go="http://customooxmlschemas.google.com/" textRoundtripDataId="71"/>
                  </a:ext>
                </a:extLst>
              </a:rPr>
              <a:t>Non Commercial Users Constituency</a:t>
            </a:r>
            <a:r>
              <a:rPr lang="en-GB" sz="2600">
                <a:solidFill>
                  <a:schemeClr val="accent4"/>
                </a:solidFill>
                <a:extLst>
                  <a:ext uri="http://customooxmlschemas.google.com/">
                    <go:slidesCustomData xmlns:go="http://customooxmlschemas.google.com/" textRoundtripDataId="72"/>
                  </a:ext>
                </a:extLst>
              </a:rPr>
              <a:t> </a:t>
            </a:r>
            <a:r>
              <a:rPr lang="en-GB" sz="2600">
                <a:extLst>
                  <a:ext uri="http://customooxmlschemas.google.com/">
                    <go:slidesCustomData xmlns:go="http://customooxmlschemas.google.com/" textRoundtripDataId="73"/>
                  </a:ext>
                </a:extLst>
              </a:rPr>
              <a:t>consideration</a:t>
            </a:r>
            <a:endParaRPr sz="2600"/>
          </a:p>
        </p:txBody>
      </p:sp>
      <p:sp>
        <p:nvSpPr>
          <p:cNvPr id="1092" name="Google Shape;1092;g2e0bd96186d_0_898"/>
          <p:cNvSpPr txBox="1"/>
          <p:nvPr>
            <p:ph idx="1" type="body"/>
          </p:nvPr>
        </p:nvSpPr>
        <p:spPr>
          <a:xfrm>
            <a:off x="551600" y="959850"/>
            <a:ext cx="11144100" cy="52323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425"/>
              <a:buNone/>
            </a:pPr>
            <a:r>
              <a:rPr b="1" lang="en-GB" sz="2000">
                <a:solidFill>
                  <a:schemeClr val="dk1"/>
                </a:solidFill>
              </a:rPr>
              <a:t>Sample </a:t>
            </a:r>
            <a:r>
              <a:rPr b="1" lang="en-GB" sz="2000" u="sng">
                <a:solidFill>
                  <a:schemeClr val="hlink"/>
                </a:solidFill>
                <a:hlinkClick r:id="rId4"/>
              </a:rPr>
              <a:t>criteria</a:t>
            </a:r>
            <a:r>
              <a:rPr b="1" lang="en-GB" sz="2000">
                <a:solidFill>
                  <a:schemeClr val="dk1"/>
                </a:solidFill>
              </a:rPr>
              <a:t> provided to each community group.</a:t>
            </a:r>
            <a:endParaRPr b="1" sz="2000">
              <a:solidFill>
                <a:schemeClr val="dk1"/>
              </a:solidFill>
            </a:endParaRPr>
          </a:p>
          <a:p>
            <a:pPr indent="0" lvl="0" marL="0" rtl="0" algn="l">
              <a:lnSpc>
                <a:spcPct val="115000"/>
              </a:lnSpc>
              <a:spcBef>
                <a:spcPts val="0"/>
              </a:spcBef>
              <a:spcAft>
                <a:spcPts val="0"/>
              </a:spcAft>
              <a:buSzPts val="1425"/>
              <a:buNone/>
            </a:pPr>
            <a:r>
              <a:t/>
            </a:r>
            <a:endParaRPr b="1" sz="800">
              <a:solidFill>
                <a:schemeClr val="dk1"/>
              </a:solidFill>
            </a:endParaRPr>
          </a:p>
          <a:p>
            <a:pPr indent="0" lvl="0" marL="0" rtl="0" algn="l">
              <a:lnSpc>
                <a:spcPct val="115000"/>
              </a:lnSpc>
              <a:spcBef>
                <a:spcPts val="0"/>
              </a:spcBef>
              <a:spcAft>
                <a:spcPts val="0"/>
              </a:spcAft>
              <a:buSzPts val="1425"/>
              <a:buNone/>
            </a:pPr>
            <a:r>
              <a:rPr b="1" lang="en-GB" sz="2000">
                <a:solidFill>
                  <a:schemeClr val="accent4"/>
                </a:solidFill>
              </a:rPr>
              <a:t>Principle 3: The operations of SO, AC, or NomCom are efficient - Draft Criteria</a:t>
            </a:r>
            <a:br>
              <a:rPr b="1" lang="en-GB" sz="2000">
                <a:solidFill>
                  <a:schemeClr val="dk1"/>
                </a:solidFill>
              </a:rPr>
            </a:br>
            <a:endParaRPr b="1" sz="1000">
              <a:solidFill>
                <a:schemeClr val="dk1"/>
              </a:solidFill>
            </a:endParaRPr>
          </a:p>
          <a:p>
            <a:pPr indent="-333375" lvl="0" marL="457200" rtl="0" algn="l">
              <a:lnSpc>
                <a:spcPct val="115000"/>
              </a:lnSpc>
              <a:spcBef>
                <a:spcPts val="0"/>
              </a:spcBef>
              <a:spcAft>
                <a:spcPts val="0"/>
              </a:spcAft>
              <a:buSzPts val="1650"/>
              <a:buChar char="◉"/>
            </a:pPr>
            <a:r>
              <a:rPr b="1" lang="en-GB" sz="1650"/>
              <a:t>Criteria 1: </a:t>
            </a:r>
            <a:r>
              <a:rPr lang="en-GB" sz="1650"/>
              <a:t>Each structure has a process for planning and setting priorities, and identifying relevant emerging issues to focus on within established timeframes.</a:t>
            </a:r>
            <a:endParaRPr sz="1650"/>
          </a:p>
          <a:p>
            <a:pPr indent="0" lvl="0" marL="457200" rtl="0" algn="l">
              <a:lnSpc>
                <a:spcPct val="115000"/>
              </a:lnSpc>
              <a:spcBef>
                <a:spcPts val="0"/>
              </a:spcBef>
              <a:spcAft>
                <a:spcPts val="0"/>
              </a:spcAft>
              <a:buSzPts val="1425"/>
              <a:buNone/>
            </a:pPr>
            <a:r>
              <a:t/>
            </a:r>
            <a:endParaRPr sz="600"/>
          </a:p>
          <a:p>
            <a:pPr indent="-333375" lvl="0" marL="457200" rtl="0" algn="l">
              <a:lnSpc>
                <a:spcPct val="115000"/>
              </a:lnSpc>
              <a:spcBef>
                <a:spcPts val="0"/>
              </a:spcBef>
              <a:spcAft>
                <a:spcPts val="0"/>
              </a:spcAft>
              <a:buSzPts val="1650"/>
              <a:buChar char="◉"/>
            </a:pPr>
            <a:r>
              <a:rPr b="1" lang="en-GB" sz="1650"/>
              <a:t>Criteria 2: </a:t>
            </a:r>
            <a:r>
              <a:rPr lang="en-GB" sz="1650"/>
              <a:t>Each structure assesses inputs related to their scope of responsibility.</a:t>
            </a:r>
            <a:endParaRPr sz="1650"/>
          </a:p>
          <a:p>
            <a:pPr indent="0" lvl="0" marL="457200" rtl="0" algn="l">
              <a:lnSpc>
                <a:spcPct val="115000"/>
              </a:lnSpc>
              <a:spcBef>
                <a:spcPts val="0"/>
              </a:spcBef>
              <a:spcAft>
                <a:spcPts val="0"/>
              </a:spcAft>
              <a:buSzPts val="1425"/>
              <a:buNone/>
            </a:pPr>
            <a:r>
              <a:t/>
            </a:r>
            <a:endParaRPr sz="600"/>
          </a:p>
          <a:p>
            <a:pPr indent="-333375" lvl="0" marL="457200" rtl="0" algn="l">
              <a:lnSpc>
                <a:spcPct val="115000"/>
              </a:lnSpc>
              <a:spcBef>
                <a:spcPts val="0"/>
              </a:spcBef>
              <a:spcAft>
                <a:spcPts val="0"/>
              </a:spcAft>
              <a:buSzPts val="1650"/>
              <a:buChar char="◉"/>
            </a:pPr>
            <a:r>
              <a:rPr b="1" lang="en-GB" sz="1650"/>
              <a:t>Criteria 3: </a:t>
            </a:r>
            <a:r>
              <a:rPr lang="en-GB" sz="1650"/>
              <a:t>Each structure develops and recommends outputs relevant to their purpose (policy development, support policies, leadership placement).</a:t>
            </a:r>
            <a:endParaRPr sz="1650"/>
          </a:p>
          <a:p>
            <a:pPr indent="0" lvl="0" marL="457200" rtl="0" algn="l">
              <a:lnSpc>
                <a:spcPct val="115000"/>
              </a:lnSpc>
              <a:spcBef>
                <a:spcPts val="0"/>
              </a:spcBef>
              <a:spcAft>
                <a:spcPts val="0"/>
              </a:spcAft>
              <a:buSzPts val="1425"/>
              <a:buNone/>
            </a:pPr>
            <a:r>
              <a:t/>
            </a:r>
            <a:endParaRPr sz="600"/>
          </a:p>
          <a:p>
            <a:pPr indent="-333375" lvl="0" marL="457200" rtl="0" algn="l">
              <a:lnSpc>
                <a:spcPct val="115000"/>
              </a:lnSpc>
              <a:spcBef>
                <a:spcPts val="0"/>
              </a:spcBef>
              <a:spcAft>
                <a:spcPts val="0"/>
              </a:spcAft>
              <a:buSzPts val="1650"/>
              <a:buChar char="◉"/>
            </a:pPr>
            <a:r>
              <a:rPr b="1" lang="en-GB" sz="1650"/>
              <a:t>Criteria 4: </a:t>
            </a:r>
            <a:r>
              <a:rPr lang="en-GB" sz="1650"/>
              <a:t>Each structure’s outputs are implemented and implementation of outputs is monitored.</a:t>
            </a:r>
            <a:endParaRPr sz="1650"/>
          </a:p>
          <a:p>
            <a:pPr indent="0" lvl="0" marL="457200" rtl="0" algn="l">
              <a:lnSpc>
                <a:spcPct val="115000"/>
              </a:lnSpc>
              <a:spcBef>
                <a:spcPts val="0"/>
              </a:spcBef>
              <a:spcAft>
                <a:spcPts val="0"/>
              </a:spcAft>
              <a:buSzPts val="1425"/>
              <a:buNone/>
            </a:pPr>
            <a:r>
              <a:t/>
            </a:r>
            <a:endParaRPr sz="600"/>
          </a:p>
          <a:p>
            <a:pPr indent="-333375" lvl="0" marL="457200" rtl="0" algn="l">
              <a:lnSpc>
                <a:spcPct val="115000"/>
              </a:lnSpc>
              <a:spcBef>
                <a:spcPts val="0"/>
              </a:spcBef>
              <a:spcAft>
                <a:spcPts val="0"/>
              </a:spcAft>
              <a:buSzPts val="1650"/>
              <a:buChar char="◉"/>
            </a:pPr>
            <a:r>
              <a:rPr b="1" lang="en-GB" sz="1650"/>
              <a:t>Criteria 5: </a:t>
            </a:r>
            <a:r>
              <a:rPr lang="en-GB" sz="1650"/>
              <a:t>Workloads are managed.</a:t>
            </a:r>
            <a:endParaRPr sz="1650"/>
          </a:p>
          <a:p>
            <a:pPr indent="0" lvl="0" marL="457200" rtl="0" algn="l">
              <a:lnSpc>
                <a:spcPct val="115000"/>
              </a:lnSpc>
              <a:spcBef>
                <a:spcPts val="0"/>
              </a:spcBef>
              <a:spcAft>
                <a:spcPts val="0"/>
              </a:spcAft>
              <a:buSzPts val="1425"/>
              <a:buNone/>
            </a:pPr>
            <a:r>
              <a:t/>
            </a:r>
            <a:endParaRPr sz="600"/>
          </a:p>
          <a:p>
            <a:pPr indent="-333375" lvl="0" marL="457200" rtl="0" algn="l">
              <a:lnSpc>
                <a:spcPct val="115000"/>
              </a:lnSpc>
              <a:spcBef>
                <a:spcPts val="0"/>
              </a:spcBef>
              <a:spcAft>
                <a:spcPts val="0"/>
              </a:spcAft>
              <a:buSzPts val="1650"/>
              <a:buChar char="◉"/>
            </a:pPr>
            <a:r>
              <a:rPr b="1" lang="en-GB" sz="1650"/>
              <a:t>Criteria 6: </a:t>
            </a:r>
            <a:r>
              <a:rPr lang="en-GB" sz="1650"/>
              <a:t>Each structure nurtures consensus within their constituency.</a:t>
            </a:r>
            <a:endParaRPr sz="1650"/>
          </a:p>
          <a:p>
            <a:pPr indent="0" lvl="0" marL="457200" rtl="0" algn="l">
              <a:lnSpc>
                <a:spcPct val="115000"/>
              </a:lnSpc>
              <a:spcBef>
                <a:spcPts val="0"/>
              </a:spcBef>
              <a:spcAft>
                <a:spcPts val="0"/>
              </a:spcAft>
              <a:buSzPts val="1425"/>
              <a:buNone/>
            </a:pPr>
            <a:r>
              <a:t/>
            </a:r>
            <a:endParaRPr sz="600"/>
          </a:p>
          <a:p>
            <a:pPr indent="-333375" lvl="0" marL="457200" rtl="0" algn="l">
              <a:lnSpc>
                <a:spcPct val="115000"/>
              </a:lnSpc>
              <a:spcBef>
                <a:spcPts val="0"/>
              </a:spcBef>
              <a:spcAft>
                <a:spcPts val="0"/>
              </a:spcAft>
              <a:buSzPts val="1650"/>
              <a:buChar char="◉"/>
            </a:pPr>
            <a:r>
              <a:rPr b="1" lang="en-GB" sz="1650"/>
              <a:t>Criteria 7 :</a:t>
            </a:r>
            <a:r>
              <a:rPr lang="en-GB" sz="1650"/>
              <a:t> Each structure coordinates with ICANN SOs, ACs, Committees, and constituencies within the ICANN global multistakeholder community.</a:t>
            </a:r>
            <a:endParaRPr sz="1650"/>
          </a:p>
          <a:p>
            <a:pPr indent="0" lvl="0" marL="457200" rtl="0" algn="l">
              <a:lnSpc>
                <a:spcPct val="115000"/>
              </a:lnSpc>
              <a:spcBef>
                <a:spcPts val="0"/>
              </a:spcBef>
              <a:spcAft>
                <a:spcPts val="0"/>
              </a:spcAft>
              <a:buSzPts val="1425"/>
              <a:buNone/>
            </a:pPr>
            <a:r>
              <a:t/>
            </a:r>
            <a:endParaRPr sz="600"/>
          </a:p>
          <a:p>
            <a:pPr indent="-333375" lvl="0" marL="457200" rtl="0" algn="l">
              <a:lnSpc>
                <a:spcPct val="115000"/>
              </a:lnSpc>
              <a:spcBef>
                <a:spcPts val="0"/>
              </a:spcBef>
              <a:spcAft>
                <a:spcPts val="0"/>
              </a:spcAft>
              <a:buSzPts val="1650"/>
              <a:buChar char="◉"/>
            </a:pPr>
            <a:r>
              <a:rPr b="1" lang="en-GB" sz="1650"/>
              <a:t>Criteria 8:</a:t>
            </a:r>
            <a:r>
              <a:rPr lang="en-GB" sz="1650"/>
              <a:t> There is an agreement that the structure operates efficiently overall.</a:t>
            </a:r>
            <a:endParaRPr sz="1650"/>
          </a:p>
          <a:p>
            <a:pPr indent="0" lvl="0" marL="457200" rtl="0" algn="l">
              <a:lnSpc>
                <a:spcPct val="115000"/>
              </a:lnSpc>
              <a:spcBef>
                <a:spcPts val="0"/>
              </a:spcBef>
              <a:spcAft>
                <a:spcPts val="0"/>
              </a:spcAft>
              <a:buSzPts val="1425"/>
              <a:buNone/>
            </a:pPr>
            <a:r>
              <a:t/>
            </a:r>
            <a:endParaRPr sz="600"/>
          </a:p>
          <a:p>
            <a:pPr indent="-333375" lvl="0" marL="457200" rtl="0" algn="l">
              <a:lnSpc>
                <a:spcPct val="115000"/>
              </a:lnSpc>
              <a:spcBef>
                <a:spcPts val="0"/>
              </a:spcBef>
              <a:spcAft>
                <a:spcPts val="0"/>
              </a:spcAft>
              <a:buSzPts val="1650"/>
              <a:buChar char="◉"/>
            </a:pPr>
            <a:r>
              <a:rPr b="1" lang="en-GB" sz="1650"/>
              <a:t>Criteria 9:</a:t>
            </a:r>
            <a:r>
              <a:rPr lang="en-GB" sz="1650"/>
              <a:t> Appropriate level of funding support.</a:t>
            </a:r>
            <a:endParaRPr b="1" sz="1650"/>
          </a:p>
          <a:p>
            <a:pPr indent="0" lvl="0" marL="0" rtl="0" algn="l">
              <a:lnSpc>
                <a:spcPct val="115000"/>
              </a:lnSpc>
              <a:spcBef>
                <a:spcPts val="0"/>
              </a:spcBef>
              <a:spcAft>
                <a:spcPts val="0"/>
              </a:spcAft>
              <a:buSzPts val="1425"/>
              <a:buNone/>
            </a:pPr>
            <a:r>
              <a:t/>
            </a:r>
            <a:endParaRPr sz="20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5" name="Shape 805"/>
        <p:cNvGrpSpPr/>
        <p:nvPr/>
      </p:nvGrpSpPr>
      <p:grpSpPr>
        <a:xfrm>
          <a:off x="0" y="0"/>
          <a:ext cx="0" cy="0"/>
          <a:chOff x="0" y="0"/>
          <a:chExt cx="0" cy="0"/>
        </a:xfrm>
      </p:grpSpPr>
      <p:sp>
        <p:nvSpPr>
          <p:cNvPr id="806" name="Google Shape;806;g2c6719f41c7_0_3217"/>
          <p:cNvSpPr txBox="1"/>
          <p:nvPr>
            <p:ph type="title"/>
          </p:nvPr>
        </p:nvSpPr>
        <p:spPr>
          <a:xfrm>
            <a:off x="420625" y="46175"/>
            <a:ext cx="11630700" cy="45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GB"/>
              <a:t>Purpose of today’s presentation</a:t>
            </a:r>
            <a:endParaRPr/>
          </a:p>
        </p:txBody>
      </p:sp>
      <p:sp>
        <p:nvSpPr>
          <p:cNvPr id="807" name="Google Shape;807;g2c6719f41c7_0_3217"/>
          <p:cNvSpPr txBox="1"/>
          <p:nvPr>
            <p:ph idx="1" type="body"/>
          </p:nvPr>
        </p:nvSpPr>
        <p:spPr>
          <a:xfrm>
            <a:off x="551600" y="883650"/>
            <a:ext cx="11300100" cy="52491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425"/>
              <a:buNone/>
            </a:pPr>
            <a:r>
              <a:rPr lang="en-GB" sz="2200"/>
              <a:t>As per the Terms of Reference (</a:t>
            </a:r>
            <a:r>
              <a:rPr lang="en-GB" sz="2200" u="sng"/>
              <a:t>TOR</a:t>
            </a:r>
            <a:r>
              <a:rPr lang="en-GB" sz="2200"/>
              <a:t>) for the CIP-CCG, “the representatives in the CIP-CCG will share best practices and collaborate on community-wide implementation of ATRT3 Recommendation 3.6, while relaying information back to their constituencies to inform the process and voice decisions”. </a:t>
            </a:r>
            <a:endParaRPr sz="2200"/>
          </a:p>
          <a:p>
            <a:pPr indent="0" lvl="0" marL="0" rtl="0" algn="l">
              <a:lnSpc>
                <a:spcPct val="115000"/>
              </a:lnSpc>
              <a:spcBef>
                <a:spcPts val="0"/>
              </a:spcBef>
              <a:spcAft>
                <a:spcPts val="0"/>
              </a:spcAft>
              <a:buSzPts val="1425"/>
              <a:buNone/>
            </a:pPr>
            <a:r>
              <a:t/>
            </a:r>
            <a:endParaRPr sz="2200"/>
          </a:p>
          <a:p>
            <a:pPr indent="0" lvl="0" marL="0" rtl="0" algn="l">
              <a:lnSpc>
                <a:spcPct val="115000"/>
              </a:lnSpc>
              <a:spcBef>
                <a:spcPts val="0"/>
              </a:spcBef>
              <a:spcAft>
                <a:spcPts val="0"/>
              </a:spcAft>
              <a:buSzPts val="1425"/>
              <a:buNone/>
            </a:pPr>
            <a:r>
              <a:rPr lang="en-GB" sz="2200"/>
              <a:t>It is important for the community to develop a shared understanding of the CIP framework being developed by the CIP-CCG, and the goal of this presentation is threefold:</a:t>
            </a:r>
            <a:endParaRPr sz="2200"/>
          </a:p>
          <a:p>
            <a:pPr indent="-368300" lvl="0" marL="457200" rtl="0" algn="l">
              <a:lnSpc>
                <a:spcPct val="115000"/>
              </a:lnSpc>
              <a:spcBef>
                <a:spcPts val="1200"/>
              </a:spcBef>
              <a:spcAft>
                <a:spcPts val="0"/>
              </a:spcAft>
              <a:buSzPts val="2200"/>
              <a:buFont typeface="Arial"/>
              <a:buAutoNum type="arabicPeriod"/>
            </a:pPr>
            <a:r>
              <a:rPr b="1" lang="en-GB" sz="2200"/>
              <a:t>Education: </a:t>
            </a:r>
            <a:r>
              <a:rPr lang="en-GB" sz="2200"/>
              <a:t>Educate the community on the Principles, Criteria, Indicators framework.</a:t>
            </a:r>
            <a:br>
              <a:rPr lang="en-GB" sz="2200"/>
            </a:br>
            <a:endParaRPr sz="800"/>
          </a:p>
          <a:p>
            <a:pPr indent="-368300" lvl="0" marL="457200" rtl="0" algn="l">
              <a:lnSpc>
                <a:spcPct val="115000"/>
              </a:lnSpc>
              <a:spcBef>
                <a:spcPts val="0"/>
              </a:spcBef>
              <a:spcAft>
                <a:spcPts val="0"/>
              </a:spcAft>
              <a:buSzPts val="2200"/>
              <a:buFont typeface="Arial"/>
              <a:buAutoNum type="arabicPeriod"/>
            </a:pPr>
            <a:r>
              <a:rPr b="1" lang="en-GB" sz="2200"/>
              <a:t>Questions: </a:t>
            </a:r>
            <a:r>
              <a:rPr lang="en-GB" sz="2200"/>
              <a:t>Answer questions about the framework.</a:t>
            </a:r>
            <a:br>
              <a:rPr lang="en-GB" sz="2200"/>
            </a:br>
            <a:endParaRPr sz="800"/>
          </a:p>
          <a:p>
            <a:pPr indent="-368300" lvl="0" marL="457200" rtl="0" algn="l">
              <a:lnSpc>
                <a:spcPct val="115000"/>
              </a:lnSpc>
              <a:spcBef>
                <a:spcPts val="0"/>
              </a:spcBef>
              <a:spcAft>
                <a:spcPts val="0"/>
              </a:spcAft>
              <a:buSzPts val="2200"/>
              <a:buFont typeface="Arial"/>
              <a:buAutoNum type="arabicPeriod"/>
            </a:pPr>
            <a:r>
              <a:rPr b="1" lang="en-GB" sz="2200"/>
              <a:t>Feedback: </a:t>
            </a:r>
            <a:r>
              <a:rPr lang="en-GB" sz="2200"/>
              <a:t>Invite input on the </a:t>
            </a:r>
            <a:r>
              <a:rPr b="1" lang="en-GB" sz="2200">
                <a:extLst>
                  <a:ext uri="http://customooxmlschemas.google.com/">
                    <go:slidesCustomData xmlns:go="http://customooxmlschemas.google.com/" textRoundtripDataId="1"/>
                  </a:ext>
                </a:extLst>
              </a:rPr>
              <a:t>criteria and indicators</a:t>
            </a:r>
            <a:r>
              <a:rPr lang="en-GB" sz="2200"/>
              <a:t>.</a:t>
            </a:r>
            <a:endParaRPr sz="2200"/>
          </a:p>
          <a:p>
            <a:pPr indent="0" lvl="0" marL="0" rtl="0" algn="l">
              <a:lnSpc>
                <a:spcPct val="115000"/>
              </a:lnSpc>
              <a:spcBef>
                <a:spcPts val="1200"/>
              </a:spcBef>
              <a:spcAft>
                <a:spcPts val="0"/>
              </a:spcAft>
              <a:buSzPts val="1425"/>
              <a:buNone/>
            </a:pPr>
            <a:r>
              <a:t/>
            </a:r>
            <a:endParaRPr sz="2200"/>
          </a:p>
          <a:p>
            <a:pPr indent="0" lvl="0" marL="0" rtl="0" algn="l">
              <a:lnSpc>
                <a:spcPct val="115000"/>
              </a:lnSpc>
              <a:spcBef>
                <a:spcPts val="0"/>
              </a:spcBef>
              <a:spcAft>
                <a:spcPts val="0"/>
              </a:spcAft>
              <a:buSzPts val="1425"/>
              <a:buNone/>
            </a:pPr>
            <a:r>
              <a:t/>
            </a:r>
            <a:endParaRPr b="1" sz="2200">
              <a:solidFill>
                <a:schemeClr val="dk1"/>
              </a:solidFill>
              <a:highlight>
                <a:srgbClr val="FFFFFF"/>
              </a:high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6" name="Shape 1096"/>
        <p:cNvGrpSpPr/>
        <p:nvPr/>
      </p:nvGrpSpPr>
      <p:grpSpPr>
        <a:xfrm>
          <a:off x="0" y="0"/>
          <a:ext cx="0" cy="0"/>
          <a:chOff x="0" y="0"/>
          <a:chExt cx="0" cy="0"/>
        </a:xfrm>
      </p:grpSpPr>
      <p:sp>
        <p:nvSpPr>
          <p:cNvPr id="1097" name="Google Shape;1097;g2e0bd96186d_0_903"/>
          <p:cNvSpPr txBox="1"/>
          <p:nvPr>
            <p:ph type="title"/>
          </p:nvPr>
        </p:nvSpPr>
        <p:spPr>
          <a:xfrm>
            <a:off x="420624" y="46180"/>
            <a:ext cx="10805100" cy="45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GB" sz="2600">
                <a:extLst>
                  <a:ext uri="http://customooxmlschemas.google.com/">
                    <go:slidesCustomData xmlns:go="http://customooxmlschemas.google.com/" textRoundtripDataId="74"/>
                  </a:ext>
                </a:extLst>
              </a:rPr>
              <a:t>Criteria for </a:t>
            </a:r>
            <a:r>
              <a:rPr lang="en-GB" sz="2500">
                <a:solidFill>
                  <a:srgbClr val="EA903A"/>
                </a:solidFill>
                <a:extLst>
                  <a:ext uri="http://customooxmlschemas.google.com/">
                    <go:slidesCustomData xmlns:go="http://customooxmlschemas.google.com/" textRoundtripDataId="75"/>
                  </a:ext>
                </a:extLst>
              </a:rPr>
              <a:t>Non Commercial Users Constituency</a:t>
            </a:r>
            <a:r>
              <a:rPr lang="en-GB" sz="2600">
                <a:solidFill>
                  <a:schemeClr val="accent4"/>
                </a:solidFill>
                <a:extLst>
                  <a:ext uri="http://customooxmlschemas.google.com/">
                    <go:slidesCustomData xmlns:go="http://customooxmlschemas.google.com/" textRoundtripDataId="76"/>
                  </a:ext>
                </a:extLst>
              </a:rPr>
              <a:t> </a:t>
            </a:r>
            <a:r>
              <a:rPr lang="en-GB" sz="2600">
                <a:extLst>
                  <a:ext uri="http://customooxmlschemas.google.com/">
                    <go:slidesCustomData xmlns:go="http://customooxmlschemas.google.com/" textRoundtripDataId="77"/>
                  </a:ext>
                </a:extLst>
              </a:rPr>
              <a:t>consideration</a:t>
            </a:r>
            <a:endParaRPr sz="2600"/>
          </a:p>
        </p:txBody>
      </p:sp>
      <p:sp>
        <p:nvSpPr>
          <p:cNvPr id="1098" name="Google Shape;1098;g2e0bd96186d_0_903"/>
          <p:cNvSpPr txBox="1"/>
          <p:nvPr>
            <p:ph idx="1" type="body"/>
          </p:nvPr>
        </p:nvSpPr>
        <p:spPr>
          <a:xfrm>
            <a:off x="551600" y="731250"/>
            <a:ext cx="11366700" cy="5512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425"/>
              <a:buNone/>
            </a:pPr>
            <a:r>
              <a:rPr b="1" lang="en-GB" sz="2000">
                <a:solidFill>
                  <a:schemeClr val="dk1"/>
                </a:solidFill>
              </a:rPr>
              <a:t>Sample </a:t>
            </a:r>
            <a:r>
              <a:rPr b="1" lang="en-GB" sz="2000" u="sng">
                <a:solidFill>
                  <a:schemeClr val="hlink"/>
                </a:solidFill>
                <a:hlinkClick r:id="rId4"/>
              </a:rPr>
              <a:t>criteria</a:t>
            </a:r>
            <a:r>
              <a:rPr b="1" lang="en-GB" sz="2000">
                <a:solidFill>
                  <a:schemeClr val="dk1"/>
                </a:solidFill>
              </a:rPr>
              <a:t> provided to each community group.</a:t>
            </a:r>
            <a:endParaRPr b="1" sz="2000">
              <a:solidFill>
                <a:schemeClr val="dk1"/>
              </a:solidFill>
            </a:endParaRPr>
          </a:p>
          <a:p>
            <a:pPr indent="0" lvl="0" marL="0" rtl="0" algn="l">
              <a:lnSpc>
                <a:spcPct val="115000"/>
              </a:lnSpc>
              <a:spcBef>
                <a:spcPts val="0"/>
              </a:spcBef>
              <a:spcAft>
                <a:spcPts val="0"/>
              </a:spcAft>
              <a:buSzPts val="1425"/>
              <a:buNone/>
            </a:pPr>
            <a:r>
              <a:t/>
            </a:r>
            <a:endParaRPr b="1" sz="800">
              <a:solidFill>
                <a:schemeClr val="dk1"/>
              </a:solidFill>
            </a:endParaRPr>
          </a:p>
          <a:p>
            <a:pPr indent="0" lvl="0" marL="0" rtl="0" algn="l">
              <a:lnSpc>
                <a:spcPct val="115000"/>
              </a:lnSpc>
              <a:spcBef>
                <a:spcPts val="0"/>
              </a:spcBef>
              <a:spcAft>
                <a:spcPts val="0"/>
              </a:spcAft>
              <a:buSzPts val="1425"/>
              <a:buNone/>
            </a:pPr>
            <a:r>
              <a:rPr b="1" lang="en-GB" sz="2000">
                <a:solidFill>
                  <a:schemeClr val="accent3"/>
                </a:solidFill>
              </a:rPr>
              <a:t>Principle 4: </a:t>
            </a:r>
            <a:r>
              <a:rPr b="1" lang="en-GB" sz="1800">
                <a:solidFill>
                  <a:schemeClr val="accent3"/>
                </a:solidFill>
              </a:rPr>
              <a:t>The SO, AC, or NomCom is accountable internally to its stakeholders and substructures (where applicable), and externally to the wider ICANN community</a:t>
            </a:r>
            <a:r>
              <a:rPr b="1" lang="en-GB" sz="2000">
                <a:solidFill>
                  <a:schemeClr val="accent3"/>
                </a:solidFill>
              </a:rPr>
              <a:t> - Draft Criteria</a:t>
            </a:r>
            <a:br>
              <a:rPr b="1" lang="en-GB" sz="2000">
                <a:solidFill>
                  <a:schemeClr val="dk1"/>
                </a:solidFill>
              </a:rPr>
            </a:br>
            <a:endParaRPr b="1" sz="400">
              <a:solidFill>
                <a:schemeClr val="dk1"/>
              </a:solidFill>
            </a:endParaRPr>
          </a:p>
          <a:p>
            <a:pPr indent="-327025" lvl="0" marL="457200" rtl="0" algn="l">
              <a:lnSpc>
                <a:spcPct val="115000"/>
              </a:lnSpc>
              <a:spcBef>
                <a:spcPts val="0"/>
              </a:spcBef>
              <a:spcAft>
                <a:spcPts val="0"/>
              </a:spcAft>
              <a:buSzPts val="1550"/>
              <a:buChar char="◉"/>
            </a:pPr>
            <a:r>
              <a:rPr b="1" lang="en-GB" sz="1550"/>
              <a:t>Criteria 1:</a:t>
            </a:r>
            <a:r>
              <a:rPr lang="en-GB" sz="1550"/>
              <a:t> Adequate representation of the diversity of the global multistakeholder community within group membership and SO, AC, NomCom roles (Guided by ICANN Core Value 4).</a:t>
            </a:r>
            <a:endParaRPr b="1" sz="1550"/>
          </a:p>
          <a:p>
            <a:pPr indent="-327025" lvl="0" marL="457200" rtl="0" algn="l">
              <a:lnSpc>
                <a:spcPct val="115000"/>
              </a:lnSpc>
              <a:spcBef>
                <a:spcPts val="0"/>
              </a:spcBef>
              <a:spcAft>
                <a:spcPts val="0"/>
              </a:spcAft>
              <a:buSzPts val="1550"/>
              <a:buChar char="◉"/>
            </a:pPr>
            <a:r>
              <a:rPr b="1" lang="en-GB" sz="1550"/>
              <a:t>Criteria 2:</a:t>
            </a:r>
            <a:r>
              <a:rPr lang="en-GB" sz="1550"/>
              <a:t>  SO, AC, and NomCom objectives align with planned objectives of ICANN as a whole.</a:t>
            </a:r>
            <a:endParaRPr sz="1550"/>
          </a:p>
          <a:p>
            <a:pPr indent="-327025" lvl="0" marL="457200" rtl="0" algn="l">
              <a:lnSpc>
                <a:spcPct val="115000"/>
              </a:lnSpc>
              <a:spcBef>
                <a:spcPts val="0"/>
              </a:spcBef>
              <a:spcAft>
                <a:spcPts val="0"/>
              </a:spcAft>
              <a:buSzPts val="1550"/>
              <a:buChar char="◉"/>
            </a:pPr>
            <a:r>
              <a:rPr b="1" lang="en-GB" sz="1550"/>
              <a:t>Criteria 3:</a:t>
            </a:r>
            <a:r>
              <a:rPr lang="en-GB" sz="1550"/>
              <a:t> SO, AC, and NomCom is accountable to the wider ICANN community, its organizations, committees, constituencies, and stakeholder groups in recruiting, developing, and maintaining membership needed to achieve its purpose. </a:t>
            </a:r>
            <a:endParaRPr sz="1550"/>
          </a:p>
          <a:p>
            <a:pPr indent="-327025" lvl="0" marL="457200" rtl="0" algn="l">
              <a:lnSpc>
                <a:spcPct val="115000"/>
              </a:lnSpc>
              <a:spcBef>
                <a:spcPts val="0"/>
              </a:spcBef>
              <a:spcAft>
                <a:spcPts val="0"/>
              </a:spcAft>
              <a:buSzPts val="1550"/>
              <a:buChar char="◉"/>
            </a:pPr>
            <a:r>
              <a:rPr b="1" lang="en-GB" sz="1550"/>
              <a:t>Criteria 4:</a:t>
            </a:r>
            <a:r>
              <a:rPr lang="en-GB" sz="1550"/>
              <a:t> Support and resources for recruiting and onboarding newcomers to the SO, AC, or NomCom.</a:t>
            </a:r>
            <a:endParaRPr sz="1550"/>
          </a:p>
          <a:p>
            <a:pPr indent="-327025" lvl="0" marL="457200" rtl="0" algn="l">
              <a:lnSpc>
                <a:spcPct val="115000"/>
              </a:lnSpc>
              <a:spcBef>
                <a:spcPts val="0"/>
              </a:spcBef>
              <a:spcAft>
                <a:spcPts val="0"/>
              </a:spcAft>
              <a:buSzPts val="1550"/>
              <a:buChar char="◉"/>
            </a:pPr>
            <a:r>
              <a:rPr b="1" lang="en-GB" sz="1550"/>
              <a:t>Criteria 5: </a:t>
            </a:r>
            <a:r>
              <a:rPr lang="en-GB" sz="1550"/>
              <a:t>Maintaining skill sets and technical expertise needed through capacity building.</a:t>
            </a:r>
            <a:endParaRPr sz="1550"/>
          </a:p>
          <a:p>
            <a:pPr indent="-327025" lvl="0" marL="457200" rtl="0" algn="l">
              <a:lnSpc>
                <a:spcPct val="115000"/>
              </a:lnSpc>
              <a:spcBef>
                <a:spcPts val="0"/>
              </a:spcBef>
              <a:spcAft>
                <a:spcPts val="0"/>
              </a:spcAft>
              <a:buSzPts val="1550"/>
              <a:buChar char="◉"/>
            </a:pPr>
            <a:r>
              <a:rPr b="1" lang="en-GB" sz="1550"/>
              <a:t>Criteria 6:</a:t>
            </a:r>
            <a:r>
              <a:rPr lang="en-GB" sz="1550"/>
              <a:t> Maintaining effective levels of active participation.</a:t>
            </a:r>
            <a:endParaRPr sz="1550"/>
          </a:p>
          <a:p>
            <a:pPr indent="-327025" lvl="0" marL="457200" rtl="0" algn="l">
              <a:lnSpc>
                <a:spcPct val="115000"/>
              </a:lnSpc>
              <a:spcBef>
                <a:spcPts val="0"/>
              </a:spcBef>
              <a:spcAft>
                <a:spcPts val="0"/>
              </a:spcAft>
              <a:buSzPts val="1550"/>
              <a:buChar char="◉"/>
            </a:pPr>
            <a:r>
              <a:rPr b="1" lang="en-GB" sz="1550"/>
              <a:t>Criteria 7:</a:t>
            </a:r>
            <a:r>
              <a:rPr lang="en-GB" sz="1550"/>
              <a:t> Each structure maintains sufficient levels of transparency of information. </a:t>
            </a:r>
            <a:endParaRPr sz="1550"/>
          </a:p>
          <a:p>
            <a:pPr indent="-327025" lvl="0" marL="457200" rtl="0" algn="l">
              <a:lnSpc>
                <a:spcPct val="115000"/>
              </a:lnSpc>
              <a:spcBef>
                <a:spcPts val="0"/>
              </a:spcBef>
              <a:spcAft>
                <a:spcPts val="0"/>
              </a:spcAft>
              <a:buSzPts val="1550"/>
              <a:buChar char="◉"/>
            </a:pPr>
            <a:r>
              <a:rPr b="1" lang="en-GB" sz="1550"/>
              <a:t>Criteria 8:</a:t>
            </a:r>
            <a:r>
              <a:rPr lang="en-GB" sz="1550"/>
              <a:t> Each structure communicates and engages with its constituents and the broader multi-stakeholder community. </a:t>
            </a:r>
            <a:endParaRPr sz="1550"/>
          </a:p>
          <a:p>
            <a:pPr indent="-327025" lvl="0" marL="457200" rtl="0" algn="l">
              <a:lnSpc>
                <a:spcPct val="115000"/>
              </a:lnSpc>
              <a:spcBef>
                <a:spcPts val="0"/>
              </a:spcBef>
              <a:spcAft>
                <a:spcPts val="0"/>
              </a:spcAft>
              <a:buSzPts val="1550"/>
              <a:buChar char="◉"/>
            </a:pPr>
            <a:r>
              <a:rPr b="1" lang="en-GB" sz="1550"/>
              <a:t>Criteria 9:</a:t>
            </a:r>
            <a:r>
              <a:rPr lang="en-GB" sz="1550"/>
              <a:t> SO, AC, or NomCom has implemented prior review recommendations.</a:t>
            </a:r>
            <a:endParaRPr sz="1550"/>
          </a:p>
          <a:p>
            <a:pPr indent="-327025" lvl="0" marL="457200" rtl="0" algn="l">
              <a:lnSpc>
                <a:spcPct val="115000"/>
              </a:lnSpc>
              <a:spcBef>
                <a:spcPts val="0"/>
              </a:spcBef>
              <a:spcAft>
                <a:spcPts val="0"/>
              </a:spcAft>
              <a:buSzPts val="1550"/>
              <a:buChar char="◉"/>
            </a:pPr>
            <a:r>
              <a:rPr b="1" lang="en-GB" sz="1550"/>
              <a:t>Criteria 10:</a:t>
            </a:r>
            <a:r>
              <a:rPr lang="en-GB" sz="1550"/>
              <a:t> Processes are in place to assess, prioritize, and implement suggestions for improvement received as outputs from the Continuous Improvement Program.</a:t>
            </a:r>
            <a:endParaRPr sz="1550"/>
          </a:p>
          <a:p>
            <a:pPr indent="-327025" lvl="0" marL="457200" rtl="0" algn="l">
              <a:lnSpc>
                <a:spcPct val="115000"/>
              </a:lnSpc>
              <a:spcBef>
                <a:spcPts val="0"/>
              </a:spcBef>
              <a:spcAft>
                <a:spcPts val="0"/>
              </a:spcAft>
              <a:buSzPts val="1550"/>
              <a:buChar char="◉"/>
            </a:pPr>
            <a:r>
              <a:rPr b="1" lang="en-GB" sz="1550"/>
              <a:t>Criteria 11:</a:t>
            </a:r>
            <a:r>
              <a:rPr lang="en-GB" sz="1550"/>
              <a:t> There is an agreement that the SO, AC or NomCom is accountable to the wider ICANN community, its organizations, committees, constituencies, and stakeholder groups.</a:t>
            </a:r>
            <a:endParaRPr b="1" sz="1550"/>
          </a:p>
          <a:p>
            <a:pPr indent="0" lvl="0" marL="0" rtl="0" algn="l">
              <a:lnSpc>
                <a:spcPct val="115000"/>
              </a:lnSpc>
              <a:spcBef>
                <a:spcPts val="0"/>
              </a:spcBef>
              <a:spcAft>
                <a:spcPts val="0"/>
              </a:spcAft>
              <a:buSzPts val="1425"/>
              <a:buNone/>
            </a:pPr>
            <a:r>
              <a:t/>
            </a:r>
            <a:endParaRPr sz="2000">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2" name="Shape 1102"/>
        <p:cNvGrpSpPr/>
        <p:nvPr/>
      </p:nvGrpSpPr>
      <p:grpSpPr>
        <a:xfrm>
          <a:off x="0" y="0"/>
          <a:ext cx="0" cy="0"/>
          <a:chOff x="0" y="0"/>
          <a:chExt cx="0" cy="0"/>
        </a:xfrm>
      </p:grpSpPr>
      <p:sp>
        <p:nvSpPr>
          <p:cNvPr id="1103" name="Google Shape;1103;g2e0bd96186d_0_908"/>
          <p:cNvSpPr txBox="1"/>
          <p:nvPr>
            <p:ph type="title"/>
          </p:nvPr>
        </p:nvSpPr>
        <p:spPr>
          <a:xfrm>
            <a:off x="420624" y="46180"/>
            <a:ext cx="10805100" cy="45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GB" sz="2600">
                <a:extLst>
                  <a:ext uri="http://customooxmlschemas.google.com/">
                    <go:slidesCustomData xmlns:go="http://customooxmlschemas.google.com/" textRoundtripDataId="78"/>
                  </a:ext>
                </a:extLst>
              </a:rPr>
              <a:t>Criteria for </a:t>
            </a:r>
            <a:r>
              <a:rPr lang="en-GB" sz="2500">
                <a:solidFill>
                  <a:srgbClr val="EA903A"/>
                </a:solidFill>
                <a:extLst>
                  <a:ext uri="http://customooxmlschemas.google.com/">
                    <go:slidesCustomData xmlns:go="http://customooxmlschemas.google.com/" textRoundtripDataId="79"/>
                  </a:ext>
                </a:extLst>
              </a:rPr>
              <a:t>Non Commercial Users Constituency</a:t>
            </a:r>
            <a:r>
              <a:rPr lang="en-GB" sz="2600">
                <a:solidFill>
                  <a:schemeClr val="accent4"/>
                </a:solidFill>
                <a:extLst>
                  <a:ext uri="http://customooxmlschemas.google.com/">
                    <go:slidesCustomData xmlns:go="http://customooxmlschemas.google.com/" textRoundtripDataId="80"/>
                  </a:ext>
                </a:extLst>
              </a:rPr>
              <a:t> </a:t>
            </a:r>
            <a:r>
              <a:rPr lang="en-GB" sz="2600">
                <a:extLst>
                  <a:ext uri="http://customooxmlschemas.google.com/">
                    <go:slidesCustomData xmlns:go="http://customooxmlschemas.google.com/" textRoundtripDataId="81"/>
                  </a:ext>
                </a:extLst>
              </a:rPr>
              <a:t>consideration</a:t>
            </a:r>
            <a:endParaRPr sz="2600"/>
          </a:p>
        </p:txBody>
      </p:sp>
      <p:sp>
        <p:nvSpPr>
          <p:cNvPr id="1104" name="Google Shape;1104;g2e0bd96186d_0_908"/>
          <p:cNvSpPr txBox="1"/>
          <p:nvPr>
            <p:ph idx="1" type="body"/>
          </p:nvPr>
        </p:nvSpPr>
        <p:spPr>
          <a:xfrm>
            <a:off x="551600" y="883650"/>
            <a:ext cx="11144100" cy="52323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425"/>
              <a:buNone/>
            </a:pPr>
            <a:r>
              <a:rPr b="1" lang="en-GB" sz="2000">
                <a:solidFill>
                  <a:schemeClr val="dk1"/>
                </a:solidFill>
              </a:rPr>
              <a:t>Sample </a:t>
            </a:r>
            <a:r>
              <a:rPr b="1" lang="en-GB" sz="2000" u="sng">
                <a:solidFill>
                  <a:schemeClr val="hlink"/>
                </a:solidFill>
                <a:hlinkClick r:id="rId4"/>
              </a:rPr>
              <a:t>criteria</a:t>
            </a:r>
            <a:r>
              <a:rPr b="1" lang="en-GB" sz="2000">
                <a:solidFill>
                  <a:schemeClr val="dk1"/>
                </a:solidFill>
              </a:rPr>
              <a:t> provided to each community group.</a:t>
            </a:r>
            <a:endParaRPr b="1" sz="2000">
              <a:solidFill>
                <a:schemeClr val="dk1"/>
              </a:solidFill>
            </a:endParaRPr>
          </a:p>
          <a:p>
            <a:pPr indent="0" lvl="0" marL="0" rtl="0" algn="l">
              <a:lnSpc>
                <a:spcPct val="115000"/>
              </a:lnSpc>
              <a:spcBef>
                <a:spcPts val="0"/>
              </a:spcBef>
              <a:spcAft>
                <a:spcPts val="0"/>
              </a:spcAft>
              <a:buSzPts val="1425"/>
              <a:buNone/>
            </a:pPr>
            <a:r>
              <a:t/>
            </a:r>
            <a:endParaRPr b="1" sz="800">
              <a:solidFill>
                <a:schemeClr val="dk1"/>
              </a:solidFill>
            </a:endParaRPr>
          </a:p>
          <a:p>
            <a:pPr indent="0" lvl="0" marL="0" rtl="0" algn="l">
              <a:lnSpc>
                <a:spcPct val="115000"/>
              </a:lnSpc>
              <a:spcBef>
                <a:spcPts val="0"/>
              </a:spcBef>
              <a:spcAft>
                <a:spcPts val="0"/>
              </a:spcAft>
              <a:buSzPts val="1425"/>
              <a:buNone/>
            </a:pPr>
            <a:r>
              <a:rPr b="1" lang="en-GB" sz="2000">
                <a:solidFill>
                  <a:schemeClr val="accent2"/>
                </a:solidFill>
              </a:rPr>
              <a:t>Principle 5: The SO, AC, or NomCom collaborates to further the mission of ICANN and the effectiveness of the ICANN multistakeholder model - Draft Criteria</a:t>
            </a:r>
            <a:endParaRPr b="1" sz="2000">
              <a:solidFill>
                <a:schemeClr val="dk1"/>
              </a:solidFill>
            </a:endParaRPr>
          </a:p>
          <a:p>
            <a:pPr indent="0" lvl="0" marL="0" rtl="0" algn="l">
              <a:lnSpc>
                <a:spcPct val="115000"/>
              </a:lnSpc>
              <a:spcBef>
                <a:spcPts val="0"/>
              </a:spcBef>
              <a:spcAft>
                <a:spcPts val="0"/>
              </a:spcAft>
              <a:buSzPts val="1425"/>
              <a:buNone/>
            </a:pPr>
            <a:r>
              <a:t/>
            </a:r>
            <a:endParaRPr b="1" sz="1000">
              <a:solidFill>
                <a:schemeClr val="dk1"/>
              </a:solidFill>
            </a:endParaRPr>
          </a:p>
          <a:p>
            <a:pPr indent="-333375" lvl="0" marL="457200" rtl="0" algn="l">
              <a:lnSpc>
                <a:spcPct val="115000"/>
              </a:lnSpc>
              <a:spcBef>
                <a:spcPts val="0"/>
              </a:spcBef>
              <a:spcAft>
                <a:spcPts val="0"/>
              </a:spcAft>
              <a:buSzPts val="1650"/>
              <a:buChar char="◉"/>
            </a:pPr>
            <a:r>
              <a:rPr b="1" lang="en-GB" sz="1650"/>
              <a:t>Criteria 1</a:t>
            </a:r>
            <a:r>
              <a:rPr lang="en-GB" sz="1650"/>
              <a:t>: The organizational structures have a process in place for communicating and coordinating within the ICANN global multistakeholder community.</a:t>
            </a:r>
            <a:endParaRPr sz="1650"/>
          </a:p>
          <a:p>
            <a:pPr indent="0" lvl="0" marL="457200" rtl="0" algn="l">
              <a:lnSpc>
                <a:spcPct val="115000"/>
              </a:lnSpc>
              <a:spcBef>
                <a:spcPts val="0"/>
              </a:spcBef>
              <a:spcAft>
                <a:spcPts val="0"/>
              </a:spcAft>
              <a:buSzPts val="1425"/>
              <a:buNone/>
            </a:pPr>
            <a:r>
              <a:t/>
            </a:r>
            <a:endParaRPr sz="1650"/>
          </a:p>
          <a:p>
            <a:pPr indent="-333375" lvl="0" marL="457200" rtl="0" algn="l">
              <a:lnSpc>
                <a:spcPct val="115000"/>
              </a:lnSpc>
              <a:spcBef>
                <a:spcPts val="0"/>
              </a:spcBef>
              <a:spcAft>
                <a:spcPts val="0"/>
              </a:spcAft>
              <a:buSzPts val="1650"/>
              <a:buChar char="◉"/>
            </a:pPr>
            <a:r>
              <a:rPr b="1" lang="en-GB" sz="1650">
                <a:solidFill>
                  <a:srgbClr val="1F1F1F"/>
                </a:solidFill>
                <a:highlight>
                  <a:srgbClr val="FFFFFF"/>
                </a:highlight>
              </a:rPr>
              <a:t>Criteria 2: </a:t>
            </a:r>
            <a:r>
              <a:rPr lang="en-GB" sz="1650">
                <a:solidFill>
                  <a:srgbClr val="1F1F1F"/>
                </a:solidFill>
                <a:highlight>
                  <a:srgbClr val="FFFFFF"/>
                </a:highlight>
              </a:rPr>
              <a:t>The organizational structure meets regularly with the ICANN Board.</a:t>
            </a:r>
            <a:endParaRPr sz="1650"/>
          </a:p>
          <a:p>
            <a:pPr indent="0" lvl="0" marL="457200" rtl="0" algn="l">
              <a:lnSpc>
                <a:spcPct val="115000"/>
              </a:lnSpc>
              <a:spcBef>
                <a:spcPts val="0"/>
              </a:spcBef>
              <a:spcAft>
                <a:spcPts val="0"/>
              </a:spcAft>
              <a:buSzPts val="1425"/>
              <a:buNone/>
            </a:pPr>
            <a:r>
              <a:t/>
            </a:r>
            <a:endParaRPr sz="1650"/>
          </a:p>
          <a:p>
            <a:pPr indent="-333375" lvl="0" marL="457200" rtl="0" algn="l">
              <a:lnSpc>
                <a:spcPct val="115000"/>
              </a:lnSpc>
              <a:spcBef>
                <a:spcPts val="0"/>
              </a:spcBef>
              <a:spcAft>
                <a:spcPts val="0"/>
              </a:spcAft>
              <a:buSzPts val="1650"/>
              <a:buChar char="◉"/>
            </a:pPr>
            <a:r>
              <a:rPr b="1" lang="en-GB" sz="1650">
                <a:solidFill>
                  <a:srgbClr val="1F1F1F"/>
                </a:solidFill>
                <a:highlight>
                  <a:srgbClr val="FFFFFF"/>
                </a:highlight>
              </a:rPr>
              <a:t>Criteria 3: </a:t>
            </a:r>
            <a:r>
              <a:rPr lang="en-GB" sz="1650">
                <a:solidFill>
                  <a:srgbClr val="1F1F1F"/>
                </a:solidFill>
                <a:highlight>
                  <a:srgbClr val="FFFFFF"/>
                </a:highlight>
              </a:rPr>
              <a:t>The SOAC Leadership Roundtables and meetings are organized at each ICANN Meeting, and help to improve overall communication, setting priorities, and planning.</a:t>
            </a:r>
            <a:endParaRPr b="1" sz="1650"/>
          </a:p>
          <a:p>
            <a:pPr indent="0" lvl="0" marL="0" rtl="0" algn="l">
              <a:lnSpc>
                <a:spcPct val="115000"/>
              </a:lnSpc>
              <a:spcBef>
                <a:spcPts val="0"/>
              </a:spcBef>
              <a:spcAft>
                <a:spcPts val="0"/>
              </a:spcAft>
              <a:buSzPts val="1425"/>
              <a:buNone/>
            </a:pPr>
            <a:r>
              <a:t/>
            </a:r>
            <a:endParaRPr sz="2000">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8" name="Shape 1108"/>
        <p:cNvGrpSpPr/>
        <p:nvPr/>
      </p:nvGrpSpPr>
      <p:grpSpPr>
        <a:xfrm>
          <a:off x="0" y="0"/>
          <a:ext cx="0" cy="0"/>
          <a:chOff x="0" y="0"/>
          <a:chExt cx="0" cy="0"/>
        </a:xfrm>
      </p:grpSpPr>
      <p:sp>
        <p:nvSpPr>
          <p:cNvPr id="1109" name="Google Shape;1109;g2e0bd96186d_0_882"/>
          <p:cNvSpPr txBox="1"/>
          <p:nvPr>
            <p:ph type="title"/>
          </p:nvPr>
        </p:nvSpPr>
        <p:spPr>
          <a:xfrm>
            <a:off x="420624" y="46180"/>
            <a:ext cx="10805100" cy="45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GB" sz="2600">
                <a:extLst>
                  <a:ext uri="http://customooxmlschemas.google.com/">
                    <go:slidesCustomData xmlns:go="http://customooxmlschemas.google.com/" textRoundtripDataId="82"/>
                  </a:ext>
                </a:extLst>
              </a:rPr>
              <a:t>Question</a:t>
            </a:r>
            <a:r>
              <a:rPr lang="en-GB" sz="2600"/>
              <a:t> for </a:t>
            </a:r>
            <a:r>
              <a:rPr lang="en-GB" sz="2500">
                <a:solidFill>
                  <a:srgbClr val="EA903A"/>
                </a:solidFill>
                <a:extLst>
                  <a:ext uri="http://customooxmlschemas.google.com/">
                    <go:slidesCustomData xmlns:go="http://customooxmlschemas.google.com/" textRoundtripDataId="83"/>
                  </a:ext>
                </a:extLst>
              </a:rPr>
              <a:t>Non Commercial Users Constituency</a:t>
            </a:r>
            <a:r>
              <a:rPr lang="en-GB" sz="2600">
                <a:solidFill>
                  <a:schemeClr val="accent4"/>
                </a:solidFill>
              </a:rPr>
              <a:t> </a:t>
            </a:r>
            <a:r>
              <a:rPr lang="en-GB" sz="2600"/>
              <a:t>consideration</a:t>
            </a:r>
            <a:endParaRPr sz="2600"/>
          </a:p>
        </p:txBody>
      </p:sp>
      <p:sp>
        <p:nvSpPr>
          <p:cNvPr id="1110" name="Google Shape;1110;g2e0bd96186d_0_882"/>
          <p:cNvSpPr txBox="1"/>
          <p:nvPr>
            <p:ph idx="1" type="body"/>
          </p:nvPr>
        </p:nvSpPr>
        <p:spPr>
          <a:xfrm>
            <a:off x="551591" y="959850"/>
            <a:ext cx="11144100" cy="4877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425"/>
              <a:buNone/>
            </a:pPr>
            <a:r>
              <a:t/>
            </a:r>
            <a:endParaRPr sz="2500"/>
          </a:p>
          <a:p>
            <a:pPr indent="0" lvl="0" marL="0" rtl="0" algn="l">
              <a:lnSpc>
                <a:spcPct val="115000"/>
              </a:lnSpc>
              <a:spcBef>
                <a:spcPts val="0"/>
              </a:spcBef>
              <a:spcAft>
                <a:spcPts val="0"/>
              </a:spcAft>
              <a:buSzPts val="1425"/>
              <a:buNone/>
            </a:pPr>
            <a:r>
              <a:rPr lang="en-GB" sz="2500"/>
              <a:t>Do you feel comfortable with the </a:t>
            </a:r>
            <a:r>
              <a:rPr b="1" lang="en-GB" sz="2500">
                <a:extLst>
                  <a:ext uri="http://customooxmlschemas.google.com/">
                    <go:slidesCustomData xmlns:go="http://customooxmlschemas.google.com/" textRoundtripDataId="84"/>
                  </a:ext>
                </a:extLst>
              </a:rPr>
              <a:t>criteria and indicators</a:t>
            </a:r>
            <a:r>
              <a:rPr b="1" lang="en-GB" sz="2500"/>
              <a:t> </a:t>
            </a:r>
            <a:r>
              <a:rPr lang="en-GB" sz="2500"/>
              <a:t>developed by your CIP-CCG representative and alternate </a:t>
            </a:r>
            <a:r>
              <a:rPr lang="en-GB" sz="2500">
                <a:extLst>
                  <a:ext uri="http://customooxmlschemas.google.com/">
                    <go:slidesCustomData xmlns:go="http://customooxmlschemas.google.com/" textRoundtripDataId="85"/>
                  </a:ext>
                </a:extLst>
              </a:rPr>
              <a:t>in consultation with our structure/group</a:t>
            </a:r>
            <a:r>
              <a:rPr lang="en-GB" sz="2500"/>
              <a:t>,</a:t>
            </a:r>
            <a:r>
              <a:rPr lang="en-GB" sz="2500">
                <a:solidFill>
                  <a:schemeClr val="dk1"/>
                </a:solidFill>
              </a:rPr>
              <a:t> to </a:t>
            </a:r>
            <a:r>
              <a:rPr b="1" lang="en-GB" sz="2500">
                <a:solidFill>
                  <a:schemeClr val="dk1"/>
                </a:solidFill>
              </a:rPr>
              <a:t>allow for customization so as to best meet the needs of each individual SO, AC, NomCom </a:t>
            </a:r>
            <a:r>
              <a:rPr b="1" lang="en-GB" sz="2500">
                <a:solidFill>
                  <a:schemeClr val="dk1"/>
                </a:solidFill>
                <a:extLst>
                  <a:ext uri="http://customooxmlschemas.google.com/">
                    <go:slidesCustomData xmlns:go="http://customooxmlschemas.google.com/" textRoundtripDataId="86"/>
                  </a:ext>
                </a:extLst>
              </a:rPr>
              <a:t>and its substructures (where applicable)</a:t>
            </a:r>
            <a:r>
              <a:rPr b="1" lang="en-GB" sz="2500"/>
              <a:t>?</a:t>
            </a:r>
            <a:endParaRPr b="1" sz="2500"/>
          </a:p>
          <a:p>
            <a:pPr indent="0" lvl="0" marL="0" rtl="0" algn="l">
              <a:lnSpc>
                <a:spcPct val="115000"/>
              </a:lnSpc>
              <a:spcBef>
                <a:spcPts val="0"/>
              </a:spcBef>
              <a:spcAft>
                <a:spcPts val="0"/>
              </a:spcAft>
              <a:buSzPts val="1425"/>
              <a:buNone/>
            </a:pPr>
            <a:r>
              <a:t/>
            </a:r>
            <a:endParaRPr b="1" sz="2500"/>
          </a:p>
          <a:p>
            <a:pPr indent="0" lvl="0" marL="0" rtl="0" algn="l">
              <a:lnSpc>
                <a:spcPct val="115000"/>
              </a:lnSpc>
              <a:spcBef>
                <a:spcPts val="0"/>
              </a:spcBef>
              <a:spcAft>
                <a:spcPts val="0"/>
              </a:spcAft>
              <a:buSzPts val="1425"/>
              <a:buNone/>
            </a:pPr>
            <a:r>
              <a:rPr b="1" lang="en-GB" sz="2500">
                <a:extLst>
                  <a:ext uri="http://customooxmlschemas.google.com/">
                    <go:slidesCustomData xmlns:go="http://customooxmlschemas.google.com/" textRoundtripDataId="87"/>
                  </a:ext>
                </a:extLst>
              </a:rPr>
              <a:t>Note from </a:t>
            </a:r>
            <a:r>
              <a:rPr b="1" lang="en-GB" sz="2500" u="sng">
                <a:solidFill>
                  <a:srgbClr val="1155CC"/>
                </a:solidFill>
                <a:hlinkClick r:id="rId4">
                  <a:extLst>
                    <a:ext uri="{A12FA001-AC4F-418D-AE19-62706E023703}">
                      <ahyp:hlinkClr val="tx"/>
                    </a:ext>
                  </a:extLst>
                </a:hlinkClick>
                <a:extLst>
                  <a:ext uri="http://customooxmlschemas.google.com/">
                    <go:slidesCustomData xmlns:go="http://customooxmlschemas.google.com/" textRoundtripDataId="88"/>
                  </a:ext>
                </a:extLst>
              </a:rPr>
              <a:t>ATRT3 Report, p.73</a:t>
            </a:r>
            <a:r>
              <a:rPr b="1" lang="en-GB" sz="2500">
                <a:extLst>
                  <a:ext uri="http://customooxmlschemas.google.com/">
                    <go:slidesCustomData xmlns:go="http://customooxmlschemas.google.com/" textRoundtripDataId="89"/>
                  </a:ext>
                </a:extLst>
              </a:rPr>
              <a:t>:</a:t>
            </a:r>
            <a:r>
              <a:rPr lang="en-GB" sz="2500">
                <a:extLst>
                  <a:ext uri="http://customooxmlschemas.google.com/">
                    <go:slidesCustomData xmlns:go="http://customooxmlschemas.google.com/" textRoundtripDataId="90"/>
                  </a:ext>
                </a:extLst>
              </a:rPr>
              <a:t> “</a:t>
            </a:r>
            <a:r>
              <a:rPr lang="en-GB" sz="2500">
                <a:highlight>
                  <a:srgbClr val="FFFFFF"/>
                </a:highlight>
                <a:extLst>
                  <a:ext uri="http://customooxmlschemas.google.com/">
                    <go:slidesCustomData xmlns:go="http://customooxmlschemas.google.com/" textRoundtripDataId="91"/>
                  </a:ext>
                </a:extLst>
              </a:rPr>
              <a:t>For SOs and ACs that are composed of substructures, this should apply to their individual substructures and the results of all sub-structures shall be aggregated to generate a result for the given SO or AC.”</a:t>
            </a:r>
            <a:endParaRPr b="1" sz="25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4" name="Shape 1114"/>
        <p:cNvGrpSpPr/>
        <p:nvPr/>
      </p:nvGrpSpPr>
      <p:grpSpPr>
        <a:xfrm>
          <a:off x="0" y="0"/>
          <a:ext cx="0" cy="0"/>
          <a:chOff x="0" y="0"/>
          <a:chExt cx="0" cy="0"/>
        </a:xfrm>
      </p:grpSpPr>
      <p:sp>
        <p:nvSpPr>
          <p:cNvPr id="1115" name="Google Shape;1115;g2c6b0822696_2_2"/>
          <p:cNvSpPr txBox="1"/>
          <p:nvPr>
            <p:ph type="title"/>
          </p:nvPr>
        </p:nvSpPr>
        <p:spPr>
          <a:xfrm>
            <a:off x="560826" y="46175"/>
            <a:ext cx="11317200" cy="450600"/>
          </a:xfrm>
          <a:prstGeom prst="rect">
            <a:avLst/>
          </a:prstGeom>
          <a:noFill/>
          <a:ln>
            <a:noFill/>
          </a:ln>
        </p:spPr>
        <p:txBody>
          <a:bodyPr anchorCtr="0" anchor="t" bIns="45700" lIns="0" spcFirstLastPara="1" rIns="0" wrap="square" tIns="45700">
            <a:normAutofit fontScale="90000"/>
          </a:bodyPr>
          <a:lstStyle/>
          <a:p>
            <a:pPr indent="0" lvl="0" marL="0" rtl="0" algn="l">
              <a:lnSpc>
                <a:spcPct val="100000"/>
              </a:lnSpc>
              <a:spcBef>
                <a:spcPts val="0"/>
              </a:spcBef>
              <a:spcAft>
                <a:spcPts val="0"/>
              </a:spcAft>
              <a:buClr>
                <a:srgbClr val="0B3458"/>
              </a:buClr>
              <a:buSzPct val="90000"/>
              <a:buFont typeface="Arial"/>
              <a:buNone/>
            </a:pPr>
            <a:r>
              <a:rPr lang="en-GB"/>
              <a:t>Resources: Please Read and Share!</a:t>
            </a:r>
            <a:endParaRPr/>
          </a:p>
          <a:p>
            <a:pPr indent="0" lvl="0" marL="0" rtl="0" algn="l">
              <a:lnSpc>
                <a:spcPct val="100000"/>
              </a:lnSpc>
              <a:spcBef>
                <a:spcPts val="0"/>
              </a:spcBef>
              <a:spcAft>
                <a:spcPts val="0"/>
              </a:spcAft>
              <a:buClr>
                <a:srgbClr val="0B3458"/>
              </a:buClr>
              <a:buSzPct val="90000"/>
              <a:buFont typeface="Arial"/>
              <a:buNone/>
            </a:pPr>
            <a:r>
              <a:t/>
            </a:r>
            <a:endParaRPr/>
          </a:p>
        </p:txBody>
      </p:sp>
      <p:sp>
        <p:nvSpPr>
          <p:cNvPr id="1116" name="Google Shape;1116;g2c6b0822696_2_2"/>
          <p:cNvSpPr txBox="1"/>
          <p:nvPr/>
        </p:nvSpPr>
        <p:spPr>
          <a:xfrm>
            <a:off x="812800" y="1298500"/>
            <a:ext cx="106839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17" name="Google Shape;1117;g2c6b0822696_2_2"/>
          <p:cNvSpPr txBox="1"/>
          <p:nvPr/>
        </p:nvSpPr>
        <p:spPr>
          <a:xfrm>
            <a:off x="660400" y="1078650"/>
            <a:ext cx="11065200" cy="4063500"/>
          </a:xfrm>
          <a:prstGeom prst="rect">
            <a:avLst/>
          </a:prstGeom>
          <a:noFill/>
          <a:ln>
            <a:noFill/>
          </a:ln>
        </p:spPr>
        <p:txBody>
          <a:bodyPr anchorCtr="0" anchor="t" bIns="91425" lIns="91425" spcFirstLastPara="1" rIns="91425" wrap="square" tIns="91425">
            <a:spAutoFit/>
          </a:bodyPr>
          <a:lstStyle/>
          <a:p>
            <a:pPr indent="-355600" lvl="0" marL="457200" marR="0" rtl="0" algn="l">
              <a:lnSpc>
                <a:spcPct val="125000"/>
              </a:lnSpc>
              <a:spcBef>
                <a:spcPts val="0"/>
              </a:spcBef>
              <a:spcAft>
                <a:spcPts val="0"/>
              </a:spcAft>
              <a:buClr>
                <a:srgbClr val="000000"/>
              </a:buClr>
              <a:buSzPts val="2000"/>
              <a:buFont typeface="Arial"/>
              <a:buChar char="●"/>
            </a:pPr>
            <a:r>
              <a:rPr b="0" i="0" lang="en-GB" sz="2000" u="none" cap="none" strike="noStrike">
                <a:solidFill>
                  <a:schemeClr val="dk1"/>
                </a:solidFill>
                <a:uFill>
                  <a:noFill/>
                </a:uFill>
                <a:latin typeface="Arial"/>
                <a:ea typeface="Arial"/>
                <a:cs typeface="Arial"/>
                <a:sym typeface="Arial"/>
                <a:hlinkClick r:id="rId3">
                  <a:extLst>
                    <a:ext uri="{A12FA001-AC4F-418D-AE19-62706E023703}">
                      <ahyp:hlinkClr val="tx"/>
                    </a:ext>
                  </a:extLst>
                </a:hlinkClick>
              </a:rPr>
              <a:t>Continuous Improvement Program Hom</a:t>
            </a:r>
            <a:r>
              <a:rPr b="0" i="0" lang="en-GB" sz="2000" u="none" cap="none" strike="noStrike">
                <a:solidFill>
                  <a:schemeClr val="dk1"/>
                </a:solidFill>
                <a:latin typeface="Arial"/>
                <a:ea typeface="Arial"/>
                <a:cs typeface="Arial"/>
                <a:sym typeface="Arial"/>
              </a:rPr>
              <a:t>e: </a:t>
            </a:r>
            <a:r>
              <a:rPr b="1" i="0" lang="en-GB" sz="2000" u="sng" cap="none" strike="noStrike">
                <a:solidFill>
                  <a:schemeClr val="hlink"/>
                </a:solidFill>
                <a:latin typeface="Arial"/>
                <a:ea typeface="Arial"/>
                <a:cs typeface="Arial"/>
                <a:sym typeface="Arial"/>
                <a:hlinkClick r:id="rId4"/>
              </a:rPr>
              <a:t>https://community.icann.org/display/CIP</a:t>
            </a:r>
            <a:endParaRPr b="1" i="0" sz="2000" u="none" cap="none" strike="noStrike">
              <a:solidFill>
                <a:srgbClr val="000000"/>
              </a:solidFill>
              <a:latin typeface="Arial"/>
              <a:ea typeface="Arial"/>
              <a:cs typeface="Arial"/>
              <a:sym typeface="Arial"/>
            </a:endParaRPr>
          </a:p>
          <a:p>
            <a:pPr indent="-355600" lvl="0" marL="457200" marR="0" rtl="0" algn="l">
              <a:lnSpc>
                <a:spcPct val="115000"/>
              </a:lnSpc>
              <a:spcBef>
                <a:spcPts val="0"/>
              </a:spcBef>
              <a:spcAft>
                <a:spcPts val="0"/>
              </a:spcAft>
              <a:buClr>
                <a:srgbClr val="172B4D"/>
              </a:buClr>
              <a:buSzPts val="2000"/>
              <a:buFont typeface="Arial"/>
              <a:buChar char="●"/>
            </a:pPr>
            <a:r>
              <a:rPr b="0" i="0" lang="en-GB" sz="2000" u="none" cap="none" strike="noStrike">
                <a:solidFill>
                  <a:schemeClr val="dk1"/>
                </a:solidFill>
                <a:highlight>
                  <a:srgbClr val="FFFFFF"/>
                </a:highlight>
                <a:latin typeface="Arial"/>
                <a:ea typeface="Arial"/>
                <a:cs typeface="Arial"/>
                <a:sym typeface="Arial"/>
              </a:rPr>
              <a:t>Continuous Improvement Program Community Coordination Group </a:t>
            </a:r>
            <a:r>
              <a:rPr b="1" i="0" lang="en-GB" sz="2000" u="sng" cap="none" strike="noStrike">
                <a:solidFill>
                  <a:schemeClr val="hlink"/>
                </a:solidFill>
                <a:highlight>
                  <a:srgbClr val="FFFFFF"/>
                </a:highlight>
                <a:latin typeface="Arial"/>
                <a:ea typeface="Arial"/>
                <a:cs typeface="Arial"/>
                <a:sym typeface="Arial"/>
                <a:hlinkClick r:id="rId5"/>
              </a:rPr>
              <a:t>(CIP-CCG) Meetings</a:t>
            </a:r>
            <a:endParaRPr b="1" i="0" sz="2000" u="sng" cap="none" strike="noStrike">
              <a:solidFill>
                <a:srgbClr val="0052CC"/>
              </a:solidFill>
              <a:highlight>
                <a:srgbClr val="FFFFFF"/>
              </a:highlight>
              <a:latin typeface="Arial"/>
              <a:ea typeface="Arial"/>
              <a:cs typeface="Arial"/>
              <a:sym typeface="Arial"/>
            </a:endParaRPr>
          </a:p>
          <a:p>
            <a:pPr indent="-355600" lvl="0" marL="457200" marR="0" rtl="0" algn="l">
              <a:lnSpc>
                <a:spcPct val="115000"/>
              </a:lnSpc>
              <a:spcBef>
                <a:spcPts val="0"/>
              </a:spcBef>
              <a:spcAft>
                <a:spcPts val="0"/>
              </a:spcAft>
              <a:buClr>
                <a:srgbClr val="172B4D"/>
              </a:buClr>
              <a:buSzPts val="2000"/>
              <a:buFont typeface="Arial"/>
              <a:buChar char="●"/>
            </a:pPr>
            <a:r>
              <a:rPr b="0" i="0" lang="en-GB" sz="2000" u="none" cap="none" strike="noStrike">
                <a:solidFill>
                  <a:schemeClr val="dk1"/>
                </a:solidFill>
                <a:highlight>
                  <a:srgbClr val="FFFFFF"/>
                </a:highlight>
                <a:latin typeface="Arial"/>
                <a:ea typeface="Arial"/>
                <a:cs typeface="Arial"/>
                <a:sym typeface="Arial"/>
              </a:rPr>
              <a:t>CIP-CCG </a:t>
            </a:r>
            <a:r>
              <a:rPr b="1" i="0" lang="en-GB" sz="2000" u="sng" cap="none" strike="noStrike">
                <a:solidFill>
                  <a:schemeClr val="hlink"/>
                </a:solidFill>
                <a:highlight>
                  <a:srgbClr val="FFFFFF"/>
                </a:highlight>
                <a:latin typeface="Arial"/>
                <a:ea typeface="Arial"/>
                <a:cs typeface="Arial"/>
                <a:sym typeface="Arial"/>
                <a:hlinkClick r:id="rId6"/>
              </a:rPr>
              <a:t>Resources</a:t>
            </a:r>
            <a:endParaRPr b="1" i="0" sz="2000" u="sng" cap="none" strike="noStrike">
              <a:solidFill>
                <a:srgbClr val="0052CC"/>
              </a:solidFill>
              <a:highlight>
                <a:srgbClr val="FFFFFF"/>
              </a:highlight>
              <a:latin typeface="Arial"/>
              <a:ea typeface="Arial"/>
              <a:cs typeface="Arial"/>
              <a:sym typeface="Arial"/>
            </a:endParaRPr>
          </a:p>
          <a:p>
            <a:pPr indent="-355600" lvl="0" marL="457200" marR="0" rtl="0" algn="l">
              <a:lnSpc>
                <a:spcPct val="115000"/>
              </a:lnSpc>
              <a:spcBef>
                <a:spcPts val="0"/>
              </a:spcBef>
              <a:spcAft>
                <a:spcPts val="0"/>
              </a:spcAft>
              <a:buClr>
                <a:srgbClr val="0052CC"/>
              </a:buClr>
              <a:buSzPts val="2000"/>
              <a:buFont typeface="Arial"/>
              <a:buChar char="●"/>
            </a:pPr>
            <a:r>
              <a:rPr b="0" i="0" lang="en-GB" sz="2000" u="none" cap="none" strike="noStrike">
                <a:solidFill>
                  <a:schemeClr val="dk1"/>
                </a:solidFill>
                <a:highlight>
                  <a:srgbClr val="FFFFFF"/>
                </a:highlight>
                <a:latin typeface="Arial"/>
                <a:ea typeface="Arial"/>
                <a:cs typeface="Arial"/>
                <a:sym typeface="Arial"/>
                <a:extLst>
                  <a:ext uri="http://customooxmlschemas.google.com/">
                    <go:slidesCustomData xmlns:go="http://customooxmlschemas.google.com/" textRoundtripDataId="92"/>
                  </a:ext>
                </a:extLst>
              </a:rPr>
              <a:t>CIP-CCG</a:t>
            </a:r>
            <a:r>
              <a:rPr b="0" i="0" lang="en-GB" sz="2000" u="none" cap="none" strike="noStrike">
                <a:solidFill>
                  <a:schemeClr val="dk1"/>
                </a:solidFill>
                <a:highlight>
                  <a:srgbClr val="FFFFFF"/>
                </a:highlight>
                <a:latin typeface="Arial"/>
                <a:ea typeface="Arial"/>
                <a:cs typeface="Arial"/>
                <a:sym typeface="Arial"/>
              </a:rPr>
              <a:t> </a:t>
            </a:r>
            <a:r>
              <a:rPr b="1" i="0" lang="en-GB" sz="2000" u="sng" cap="none" strike="noStrike">
                <a:solidFill>
                  <a:schemeClr val="hlink"/>
                </a:solidFill>
                <a:highlight>
                  <a:srgbClr val="FFFFFF"/>
                </a:highlight>
                <a:latin typeface="Arial"/>
                <a:ea typeface="Arial"/>
                <a:cs typeface="Arial"/>
                <a:sym typeface="Arial"/>
                <a:hlinkClick r:id="rId7"/>
              </a:rPr>
              <a:t>Membership and Mailing List</a:t>
            </a:r>
            <a:endParaRPr b="1" i="0" sz="2000" u="sng" cap="none" strike="noStrike">
              <a:solidFill>
                <a:srgbClr val="0052CC"/>
              </a:solidFill>
              <a:highlight>
                <a:srgbClr val="FFFFFF"/>
              </a:highlight>
              <a:latin typeface="Arial"/>
              <a:ea typeface="Arial"/>
              <a:cs typeface="Arial"/>
              <a:sym typeface="Arial"/>
            </a:endParaRPr>
          </a:p>
          <a:p>
            <a:pPr indent="-355600" lvl="0" marL="457200" marR="0" rtl="0" algn="l">
              <a:lnSpc>
                <a:spcPct val="125000"/>
              </a:lnSpc>
              <a:spcBef>
                <a:spcPts val="0"/>
              </a:spcBef>
              <a:spcAft>
                <a:spcPts val="0"/>
              </a:spcAft>
              <a:buClr>
                <a:srgbClr val="172B4D"/>
              </a:buClr>
              <a:buSzPts val="2000"/>
              <a:buFont typeface="Arial"/>
              <a:buChar char="●"/>
            </a:pPr>
            <a:r>
              <a:rPr b="0" i="0" lang="en-GB" sz="2000" u="none" cap="none" strike="noStrike">
                <a:solidFill>
                  <a:srgbClr val="333333"/>
                </a:solidFill>
                <a:highlight>
                  <a:srgbClr val="FEFEFE"/>
                </a:highlight>
                <a:latin typeface="Arial"/>
                <a:ea typeface="Arial"/>
                <a:cs typeface="Arial"/>
                <a:sym typeface="Arial"/>
              </a:rPr>
              <a:t>ICANN Continuous Improvement Program Makes Progress on a Draft Framework</a:t>
            </a:r>
            <a:r>
              <a:rPr b="0" i="0" lang="en-GB" sz="2000" u="none" cap="none" strike="noStrike">
                <a:solidFill>
                  <a:srgbClr val="172B4D"/>
                </a:solidFill>
                <a:highlight>
                  <a:srgbClr val="FFFFFF"/>
                </a:highlight>
                <a:latin typeface="Arial"/>
                <a:ea typeface="Arial"/>
                <a:cs typeface="Arial"/>
                <a:sym typeface="Arial"/>
              </a:rPr>
              <a:t>: </a:t>
            </a:r>
            <a:r>
              <a:rPr b="1" i="0" lang="en-GB" sz="2000" u="sng" cap="none" strike="noStrike">
                <a:solidFill>
                  <a:schemeClr val="hlink"/>
                </a:solidFill>
                <a:highlight>
                  <a:srgbClr val="FFFFFF"/>
                </a:highlight>
                <a:latin typeface="Arial"/>
                <a:ea typeface="Arial"/>
                <a:cs typeface="Arial"/>
                <a:sym typeface="Arial"/>
                <a:hlinkClick r:id="rId8"/>
                <a:extLst>
                  <a:ext uri="http://customooxmlschemas.google.com/">
                    <go:slidesCustomData xmlns:go="http://customooxmlschemas.google.com/" textRoundtripDataId="93"/>
                  </a:ext>
                </a:extLst>
              </a:rPr>
              <a:t>March 2024</a:t>
            </a:r>
            <a:endParaRPr b="1" i="0" sz="2000" u="sng" cap="none" strike="noStrike">
              <a:solidFill>
                <a:srgbClr val="172B4D"/>
              </a:solidFill>
              <a:highlight>
                <a:srgbClr val="FFFFFF"/>
              </a:highlight>
              <a:latin typeface="Arial"/>
              <a:ea typeface="Arial"/>
              <a:cs typeface="Arial"/>
              <a:sym typeface="Arial"/>
            </a:endParaRPr>
          </a:p>
          <a:p>
            <a:pPr indent="-355600" lvl="0" marL="457200" marR="0" rtl="0" algn="l">
              <a:lnSpc>
                <a:spcPct val="115000"/>
              </a:lnSpc>
              <a:spcBef>
                <a:spcPts val="0"/>
              </a:spcBef>
              <a:spcAft>
                <a:spcPts val="0"/>
              </a:spcAft>
              <a:buClr>
                <a:srgbClr val="172B4D"/>
              </a:buClr>
              <a:buSzPts val="2000"/>
              <a:buFont typeface="Arial"/>
              <a:buChar char="●"/>
            </a:pPr>
            <a:r>
              <a:rPr b="0" i="0" lang="en-GB" sz="2000" u="none" cap="none" strike="noStrike">
                <a:solidFill>
                  <a:srgbClr val="172B4D"/>
                </a:solidFill>
                <a:highlight>
                  <a:srgbClr val="FFFFFF"/>
                </a:highlight>
                <a:latin typeface="Arial"/>
                <a:ea typeface="Arial"/>
                <a:cs typeface="Arial"/>
                <a:sym typeface="Arial"/>
              </a:rPr>
              <a:t>ICANN Launches the Continuous Improvement Program Community Coordination Group: </a:t>
            </a:r>
            <a:r>
              <a:rPr b="1" i="0" lang="en-GB" sz="2000" u="sng" cap="none" strike="noStrike">
                <a:solidFill>
                  <a:schemeClr val="hlink"/>
                </a:solidFill>
                <a:highlight>
                  <a:srgbClr val="FFFFFF"/>
                </a:highlight>
                <a:latin typeface="Arial"/>
                <a:ea typeface="Arial"/>
                <a:cs typeface="Arial"/>
                <a:sym typeface="Arial"/>
                <a:hlinkClick r:id="rId9"/>
              </a:rPr>
              <a:t>January 2024</a:t>
            </a:r>
            <a:endParaRPr b="1" i="0" sz="2000" u="none" cap="none" strike="noStrike">
              <a:solidFill>
                <a:srgbClr val="172B4D"/>
              </a:solidFill>
              <a:highlight>
                <a:srgbClr val="FFFFFF"/>
              </a:highlight>
              <a:latin typeface="Arial"/>
              <a:ea typeface="Arial"/>
              <a:cs typeface="Arial"/>
              <a:sym typeface="Arial"/>
            </a:endParaRPr>
          </a:p>
          <a:p>
            <a:pPr indent="-355600" lvl="0" marL="457200" marR="0" rtl="0" algn="l">
              <a:lnSpc>
                <a:spcPct val="115000"/>
              </a:lnSpc>
              <a:spcBef>
                <a:spcPts val="0"/>
              </a:spcBef>
              <a:spcAft>
                <a:spcPts val="0"/>
              </a:spcAft>
              <a:buClr>
                <a:srgbClr val="172B4D"/>
              </a:buClr>
              <a:buSzPts val="2000"/>
              <a:buFont typeface="Arial"/>
              <a:buChar char="●"/>
            </a:pPr>
            <a:r>
              <a:rPr b="0" i="0" lang="en-GB" sz="2000" u="none" cap="none" strike="noStrike">
                <a:solidFill>
                  <a:srgbClr val="172B4D"/>
                </a:solidFill>
                <a:highlight>
                  <a:srgbClr val="FFFFFF"/>
                </a:highlight>
                <a:latin typeface="Arial"/>
                <a:ea typeface="Arial"/>
                <a:cs typeface="Arial"/>
                <a:sym typeface="Arial"/>
              </a:rPr>
              <a:t>ICANN Reviews Program Update: </a:t>
            </a:r>
            <a:r>
              <a:rPr b="1" i="0" lang="en-GB" sz="2000" u="sng" cap="none" strike="noStrike">
                <a:solidFill>
                  <a:schemeClr val="hlink"/>
                </a:solidFill>
                <a:highlight>
                  <a:srgbClr val="FFFFFF"/>
                </a:highlight>
                <a:latin typeface="Arial"/>
                <a:ea typeface="Arial"/>
                <a:cs typeface="Arial"/>
                <a:sym typeface="Arial"/>
                <a:hlinkClick r:id="rId10"/>
              </a:rPr>
              <a:t>February 2024</a:t>
            </a:r>
            <a:endParaRPr b="1" i="0" sz="2000" u="none" cap="none" strike="noStrike">
              <a:solidFill>
                <a:srgbClr val="172B4D"/>
              </a:solidFill>
              <a:highlight>
                <a:srgbClr val="FFFFFF"/>
              </a:highlight>
              <a:latin typeface="Arial"/>
              <a:ea typeface="Arial"/>
              <a:cs typeface="Arial"/>
              <a:sym typeface="Arial"/>
            </a:endParaRPr>
          </a:p>
          <a:p>
            <a:pPr indent="-355600" lvl="0" marL="457200" marR="0" rtl="0" algn="l">
              <a:lnSpc>
                <a:spcPct val="115000"/>
              </a:lnSpc>
              <a:spcBef>
                <a:spcPts val="0"/>
              </a:spcBef>
              <a:spcAft>
                <a:spcPts val="0"/>
              </a:spcAft>
              <a:buClr>
                <a:srgbClr val="172B4D"/>
              </a:buClr>
              <a:buSzPts val="2000"/>
              <a:buFont typeface="Arial"/>
              <a:buChar char="●"/>
            </a:pPr>
            <a:r>
              <a:rPr b="0" i="0" lang="en-GB" sz="2000" u="none" cap="none" strike="noStrike">
                <a:solidFill>
                  <a:srgbClr val="172B4D"/>
                </a:solidFill>
                <a:highlight>
                  <a:srgbClr val="FFFFFF"/>
                </a:highlight>
                <a:latin typeface="Arial"/>
                <a:ea typeface="Arial"/>
                <a:cs typeface="Arial"/>
                <a:sym typeface="Arial"/>
              </a:rPr>
              <a:t>ICANN Reviews Program Update and Interim President and CEO Goal 11: </a:t>
            </a:r>
            <a:r>
              <a:rPr b="1" i="0" lang="en-GB" sz="2000" u="sng" cap="none" strike="noStrike">
                <a:solidFill>
                  <a:schemeClr val="hlink"/>
                </a:solidFill>
                <a:highlight>
                  <a:srgbClr val="FFFFFF"/>
                </a:highlight>
                <a:latin typeface="Arial"/>
                <a:ea typeface="Arial"/>
                <a:cs typeface="Arial"/>
                <a:sym typeface="Arial"/>
                <a:hlinkClick r:id="rId11"/>
              </a:rPr>
              <a:t>October 2023</a:t>
            </a:r>
            <a:endParaRPr b="1" i="0" sz="20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1" name="Shape 811"/>
        <p:cNvGrpSpPr/>
        <p:nvPr/>
      </p:nvGrpSpPr>
      <p:grpSpPr>
        <a:xfrm>
          <a:off x="0" y="0"/>
          <a:ext cx="0" cy="0"/>
          <a:chOff x="0" y="0"/>
          <a:chExt cx="0" cy="0"/>
        </a:xfrm>
      </p:grpSpPr>
      <p:sp>
        <p:nvSpPr>
          <p:cNvPr id="812" name="Google Shape;812;g26d4b098e67_0_6"/>
          <p:cNvSpPr txBox="1"/>
          <p:nvPr>
            <p:ph type="title"/>
          </p:nvPr>
        </p:nvSpPr>
        <p:spPr>
          <a:xfrm>
            <a:off x="420625" y="46175"/>
            <a:ext cx="11630700" cy="45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GB"/>
              <a:t>ATRT3 Recommendation 3.6: Evolving Organizational Reviews</a:t>
            </a:r>
            <a:endParaRPr/>
          </a:p>
        </p:txBody>
      </p:sp>
      <p:sp>
        <p:nvSpPr>
          <p:cNvPr id="813" name="Google Shape;813;g26d4b098e67_0_6"/>
          <p:cNvSpPr txBox="1"/>
          <p:nvPr>
            <p:ph idx="1" type="body"/>
          </p:nvPr>
        </p:nvSpPr>
        <p:spPr>
          <a:xfrm>
            <a:off x="551600" y="883650"/>
            <a:ext cx="11300100" cy="52491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800"/>
              </a:spcBef>
              <a:spcAft>
                <a:spcPts val="0"/>
              </a:spcAft>
              <a:buSzPts val="1425"/>
              <a:buNone/>
            </a:pPr>
            <a:r>
              <a:rPr b="1" lang="en-GB" sz="2000">
                <a:solidFill>
                  <a:schemeClr val="dk1"/>
                </a:solidFill>
                <a:highlight>
                  <a:srgbClr val="FFFFFF"/>
                </a:highlight>
              </a:rPr>
              <a:t>The Third Accountability and Transparency Review (ATRT3) Recommendation 3.6 calls for the evolution of </a:t>
            </a:r>
            <a:r>
              <a:rPr b="1" lang="en-GB" sz="2000">
                <a:solidFill>
                  <a:schemeClr val="dk1"/>
                </a:solidFill>
                <a:highlight>
                  <a:srgbClr val="FFFFFF"/>
                </a:highlight>
                <a:extLst>
                  <a:ext uri="http://customooxmlschemas.google.com/">
                    <go:slidesCustomData xmlns:go="http://customooxmlschemas.google.com/" textRoundtripDataId="2"/>
                  </a:ext>
                </a:extLst>
              </a:rPr>
              <a:t>Organizational Reviews conducted by an Independent Examiner into a </a:t>
            </a:r>
            <a:r>
              <a:rPr b="1" lang="en-GB" sz="2000" u="sng">
                <a:solidFill>
                  <a:schemeClr val="hlink"/>
                </a:solidFill>
                <a:highlight>
                  <a:srgbClr val="FFFFFF"/>
                </a:highlight>
                <a:hlinkClick r:id="rId4"/>
                <a:extLst>
                  <a:ext uri="http://customooxmlschemas.google.com/">
                    <go:slidesCustomData xmlns:go="http://customooxmlschemas.google.com/" textRoundtripDataId="3"/>
                  </a:ext>
                </a:extLst>
              </a:rPr>
              <a:t>Continuous Improvement Program (CIP)</a:t>
            </a:r>
            <a:r>
              <a:rPr b="1" lang="en-GB" sz="2000">
                <a:solidFill>
                  <a:srgbClr val="172B4D"/>
                </a:solidFill>
                <a:highlight>
                  <a:srgbClr val="FFFFFF"/>
                </a:highlight>
                <a:extLst>
                  <a:ext uri="http://customooxmlschemas.google.com/">
                    <go:slidesCustomData xmlns:go="http://customooxmlschemas.google.com/" textRoundtripDataId="4"/>
                  </a:ext>
                </a:extLst>
              </a:rPr>
              <a:t> led by the ICANN community.</a:t>
            </a:r>
            <a:r>
              <a:rPr lang="en-GB" sz="2000">
                <a:solidFill>
                  <a:srgbClr val="172B4D"/>
                </a:solidFill>
                <a:highlight>
                  <a:srgbClr val="FFFFFF"/>
                </a:highlight>
                <a:extLst>
                  <a:ext uri="http://customooxmlschemas.google.com/">
                    <go:slidesCustomData xmlns:go="http://customooxmlschemas.google.com/" textRoundtripDataId="5"/>
                  </a:ext>
                </a:extLst>
              </a:rPr>
              <a:t> </a:t>
            </a:r>
            <a:r>
              <a:rPr lang="en-GB" sz="2000"/>
              <a:t>The Board </a:t>
            </a:r>
            <a:r>
              <a:rPr lang="en-GB" sz="2000" u="sng">
                <a:solidFill>
                  <a:schemeClr val="hlink"/>
                </a:solidFill>
                <a:hlinkClick r:id="rId5"/>
              </a:rPr>
              <a:t>deferred</a:t>
            </a:r>
            <a:r>
              <a:rPr lang="en-GB" sz="2000"/>
              <a:t> upcoming Organizational Reviews until 2025 so that this recommendation and others from ATRT3 could be implemented.</a:t>
            </a:r>
            <a:endParaRPr b="1" sz="2000">
              <a:solidFill>
                <a:srgbClr val="172B4D"/>
              </a:solidFill>
              <a:highlight>
                <a:srgbClr val="FFFFFF"/>
              </a:highlight>
            </a:endParaRPr>
          </a:p>
          <a:p>
            <a:pPr indent="0" lvl="0" marL="0" rtl="0" algn="l">
              <a:lnSpc>
                <a:spcPct val="115000"/>
              </a:lnSpc>
              <a:spcBef>
                <a:spcPts val="0"/>
              </a:spcBef>
              <a:spcAft>
                <a:spcPts val="0"/>
              </a:spcAft>
              <a:buSzPts val="1425"/>
              <a:buNone/>
            </a:pPr>
            <a:r>
              <a:t/>
            </a:r>
            <a:endParaRPr sz="1200"/>
          </a:p>
          <a:p>
            <a:pPr indent="0" lvl="0" marL="0" rtl="0" algn="l">
              <a:lnSpc>
                <a:spcPct val="115000"/>
              </a:lnSpc>
              <a:spcBef>
                <a:spcPts val="0"/>
              </a:spcBef>
              <a:spcAft>
                <a:spcPts val="0"/>
              </a:spcAft>
              <a:buSzPts val="1425"/>
              <a:buNone/>
            </a:pPr>
            <a:r>
              <a:rPr b="1" lang="en-GB" sz="2000">
                <a:solidFill>
                  <a:schemeClr val="dk1"/>
                </a:solidFill>
                <a:highlight>
                  <a:srgbClr val="FEFEFE"/>
                </a:highlight>
              </a:rPr>
              <a:t>The ICANN community demonstrated</a:t>
            </a:r>
            <a:r>
              <a:rPr b="1" lang="en-GB" sz="2000">
                <a:solidFill>
                  <a:srgbClr val="333333"/>
                </a:solidFill>
                <a:highlight>
                  <a:srgbClr val="FEFEFE"/>
                </a:highlight>
              </a:rPr>
              <a:t> great interest</a:t>
            </a:r>
            <a:r>
              <a:rPr lang="en-GB" sz="2000">
                <a:solidFill>
                  <a:srgbClr val="333333"/>
                </a:solidFill>
                <a:highlight>
                  <a:srgbClr val="FEFEFE"/>
                </a:highlight>
              </a:rPr>
              <a:t> </a:t>
            </a:r>
            <a:r>
              <a:rPr lang="en-GB" sz="2000">
                <a:solidFill>
                  <a:schemeClr val="dk1"/>
                </a:solidFill>
                <a:highlight>
                  <a:srgbClr val="FEFEFE"/>
                </a:highlight>
              </a:rPr>
              <a:t>in contributing to the evolution of Organizational Reviews into a CIP, with 21 out of 22 of the </a:t>
            </a:r>
            <a:r>
              <a:rPr lang="en-GB" sz="2000" u="sng">
                <a:solidFill>
                  <a:schemeClr val="hlink"/>
                </a:solidFill>
                <a:highlight>
                  <a:srgbClr val="FEFEFE"/>
                </a:highlight>
                <a:hlinkClick r:id="rId6"/>
              </a:rPr>
              <a:t>groups</a:t>
            </a:r>
            <a:r>
              <a:rPr lang="en-GB" sz="2000">
                <a:solidFill>
                  <a:schemeClr val="dk1"/>
                </a:solidFill>
                <a:highlight>
                  <a:srgbClr val="FEFEFE"/>
                </a:highlight>
              </a:rPr>
              <a:t> across the ICANN community represented in a </a:t>
            </a:r>
            <a:r>
              <a:rPr lang="en-GB" sz="2000">
                <a:solidFill>
                  <a:schemeClr val="dk1"/>
                </a:solidFill>
              </a:rPr>
              <a:t>Continuous Improvement Program Community Coordination Group (CIP-CCG) which convened in </a:t>
            </a:r>
            <a:r>
              <a:rPr lang="en-GB" sz="2000" u="sng">
                <a:solidFill>
                  <a:schemeClr val="hlink"/>
                </a:solidFill>
                <a:hlinkClick r:id="rId7"/>
              </a:rPr>
              <a:t>January 2024</a:t>
            </a:r>
            <a:r>
              <a:rPr lang="en-GB" sz="2000">
                <a:solidFill>
                  <a:schemeClr val="dk1"/>
                </a:solidFill>
              </a:rPr>
              <a:t>. </a:t>
            </a:r>
            <a:endParaRPr sz="2000">
              <a:solidFill>
                <a:schemeClr val="dk1"/>
              </a:solidFill>
            </a:endParaRPr>
          </a:p>
          <a:p>
            <a:pPr indent="0" lvl="0" marL="0" rtl="0" algn="l">
              <a:lnSpc>
                <a:spcPct val="115000"/>
              </a:lnSpc>
              <a:spcBef>
                <a:spcPts val="0"/>
              </a:spcBef>
              <a:spcAft>
                <a:spcPts val="0"/>
              </a:spcAft>
              <a:buSzPts val="1425"/>
              <a:buNone/>
            </a:pPr>
            <a:r>
              <a:t/>
            </a:r>
            <a:endParaRPr sz="1200">
              <a:solidFill>
                <a:schemeClr val="dk1"/>
              </a:solidFill>
            </a:endParaRPr>
          </a:p>
          <a:p>
            <a:pPr indent="0" lvl="0" marL="0" rtl="0" algn="l">
              <a:lnSpc>
                <a:spcPct val="115000"/>
              </a:lnSpc>
              <a:spcBef>
                <a:spcPts val="0"/>
              </a:spcBef>
              <a:spcAft>
                <a:spcPts val="0"/>
              </a:spcAft>
              <a:buSzPts val="1425"/>
              <a:buNone/>
            </a:pPr>
            <a:r>
              <a:rPr b="1" lang="en-GB" sz="2000">
                <a:solidFill>
                  <a:schemeClr val="dk1"/>
                </a:solidFill>
              </a:rPr>
              <a:t>The CIP-CCG is tasked with developing a framework</a:t>
            </a:r>
            <a:r>
              <a:rPr lang="en-GB" sz="2000">
                <a:solidFill>
                  <a:schemeClr val="dk1"/>
                </a:solidFill>
              </a:rPr>
              <a:t> for the CIP, which will be published for Public Comment prior to adoption by each SO, AC, and the NomCom.</a:t>
            </a:r>
            <a:endParaRPr sz="2000">
              <a:solidFill>
                <a:schemeClr val="dk1"/>
              </a:solidFill>
            </a:endParaRPr>
          </a:p>
          <a:p>
            <a:pPr indent="0" lvl="0" marL="0" rtl="0" algn="l">
              <a:lnSpc>
                <a:spcPct val="115000"/>
              </a:lnSpc>
              <a:spcBef>
                <a:spcPts val="0"/>
              </a:spcBef>
              <a:spcAft>
                <a:spcPts val="0"/>
              </a:spcAft>
              <a:buSzPts val="1425"/>
              <a:buNone/>
            </a:pPr>
            <a:r>
              <a:t/>
            </a:r>
            <a:endParaRPr sz="1200">
              <a:solidFill>
                <a:schemeClr val="dk1"/>
              </a:solidFill>
            </a:endParaRPr>
          </a:p>
          <a:p>
            <a:pPr indent="0" lvl="0" marL="0" rtl="0" algn="l">
              <a:lnSpc>
                <a:spcPct val="115000"/>
              </a:lnSpc>
              <a:spcBef>
                <a:spcPts val="0"/>
              </a:spcBef>
              <a:spcAft>
                <a:spcPts val="0"/>
              </a:spcAft>
              <a:buSzPts val="1425"/>
              <a:buNone/>
            </a:pPr>
            <a:r>
              <a:rPr b="1" lang="en-GB" sz="2000">
                <a:solidFill>
                  <a:schemeClr val="dk1"/>
                </a:solidFill>
                <a:extLst>
                  <a:ext uri="http://customooxmlschemas.google.com/">
                    <go:slidesCustomData xmlns:go="http://customooxmlschemas.google.com/" textRoundtripDataId="6"/>
                  </a:ext>
                </a:extLst>
              </a:rPr>
              <a:t>The CIP will include a regular survey</a:t>
            </a:r>
            <a:r>
              <a:rPr lang="en-GB" sz="2000">
                <a:solidFill>
                  <a:schemeClr val="dk1"/>
                </a:solidFill>
              </a:rPr>
              <a:t> of members/participants for assessment, utilizing the framework.</a:t>
            </a:r>
            <a:endParaRPr b="1" sz="20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7" name="Shape 817"/>
        <p:cNvGrpSpPr/>
        <p:nvPr/>
      </p:nvGrpSpPr>
      <p:grpSpPr>
        <a:xfrm>
          <a:off x="0" y="0"/>
          <a:ext cx="0" cy="0"/>
          <a:chOff x="0" y="0"/>
          <a:chExt cx="0" cy="0"/>
        </a:xfrm>
      </p:grpSpPr>
      <p:cxnSp>
        <p:nvCxnSpPr>
          <p:cNvPr id="818" name="Google Shape;818;g272396a5c8f_0_0"/>
          <p:cNvCxnSpPr/>
          <p:nvPr/>
        </p:nvCxnSpPr>
        <p:spPr>
          <a:xfrm rot="10800000">
            <a:off x="2140900" y="629967"/>
            <a:ext cx="0" cy="5690400"/>
          </a:xfrm>
          <a:prstGeom prst="straightConnector1">
            <a:avLst/>
          </a:prstGeom>
          <a:noFill/>
          <a:ln cap="flat" cmpd="sng" w="9525">
            <a:solidFill>
              <a:srgbClr val="666666">
                <a:alpha val="49019"/>
              </a:srgbClr>
            </a:solidFill>
            <a:prstDash val="dot"/>
            <a:round/>
            <a:headEnd len="sm" w="sm" type="none"/>
            <a:tailEnd len="sm" w="sm" type="none"/>
          </a:ln>
        </p:spPr>
      </p:cxnSp>
      <p:cxnSp>
        <p:nvCxnSpPr>
          <p:cNvPr id="819" name="Google Shape;819;g272396a5c8f_0_0"/>
          <p:cNvCxnSpPr/>
          <p:nvPr/>
        </p:nvCxnSpPr>
        <p:spPr>
          <a:xfrm rot="10800000">
            <a:off x="10064805" y="631935"/>
            <a:ext cx="0" cy="5693700"/>
          </a:xfrm>
          <a:prstGeom prst="straightConnector1">
            <a:avLst/>
          </a:prstGeom>
          <a:noFill/>
          <a:ln cap="flat" cmpd="sng" w="9525">
            <a:solidFill>
              <a:srgbClr val="666666">
                <a:alpha val="49019"/>
              </a:srgbClr>
            </a:solidFill>
            <a:prstDash val="dot"/>
            <a:round/>
            <a:headEnd len="sm" w="sm" type="none"/>
            <a:tailEnd len="sm" w="sm" type="none"/>
          </a:ln>
        </p:spPr>
      </p:cxnSp>
      <p:cxnSp>
        <p:nvCxnSpPr>
          <p:cNvPr id="820" name="Google Shape;820;g272396a5c8f_0_0"/>
          <p:cNvCxnSpPr/>
          <p:nvPr/>
        </p:nvCxnSpPr>
        <p:spPr>
          <a:xfrm rot="10800000">
            <a:off x="5297800" y="629967"/>
            <a:ext cx="0" cy="5690400"/>
          </a:xfrm>
          <a:prstGeom prst="straightConnector1">
            <a:avLst/>
          </a:prstGeom>
          <a:noFill/>
          <a:ln cap="flat" cmpd="sng" w="9525">
            <a:solidFill>
              <a:srgbClr val="666666">
                <a:alpha val="49019"/>
              </a:srgbClr>
            </a:solidFill>
            <a:prstDash val="dot"/>
            <a:round/>
            <a:headEnd len="sm" w="sm" type="none"/>
            <a:tailEnd len="sm" w="sm" type="none"/>
          </a:ln>
        </p:spPr>
      </p:cxnSp>
      <p:cxnSp>
        <p:nvCxnSpPr>
          <p:cNvPr id="821" name="Google Shape;821;g272396a5c8f_0_0"/>
          <p:cNvCxnSpPr/>
          <p:nvPr/>
        </p:nvCxnSpPr>
        <p:spPr>
          <a:xfrm rot="10800000">
            <a:off x="6904569" y="629967"/>
            <a:ext cx="0" cy="5690400"/>
          </a:xfrm>
          <a:prstGeom prst="straightConnector1">
            <a:avLst/>
          </a:prstGeom>
          <a:noFill/>
          <a:ln cap="flat" cmpd="sng" w="9525">
            <a:solidFill>
              <a:srgbClr val="666666">
                <a:alpha val="49019"/>
              </a:srgbClr>
            </a:solidFill>
            <a:prstDash val="dot"/>
            <a:round/>
            <a:headEnd len="sm" w="sm" type="none"/>
            <a:tailEnd len="sm" w="sm" type="none"/>
          </a:ln>
        </p:spPr>
      </p:cxnSp>
      <p:cxnSp>
        <p:nvCxnSpPr>
          <p:cNvPr id="822" name="Google Shape;822;g272396a5c8f_0_0"/>
          <p:cNvCxnSpPr/>
          <p:nvPr/>
        </p:nvCxnSpPr>
        <p:spPr>
          <a:xfrm rot="10800000">
            <a:off x="8476600" y="629967"/>
            <a:ext cx="0" cy="5690400"/>
          </a:xfrm>
          <a:prstGeom prst="straightConnector1">
            <a:avLst/>
          </a:prstGeom>
          <a:noFill/>
          <a:ln cap="flat" cmpd="sng" w="9525">
            <a:solidFill>
              <a:srgbClr val="666666">
                <a:alpha val="49019"/>
              </a:srgbClr>
            </a:solidFill>
            <a:prstDash val="dot"/>
            <a:round/>
            <a:headEnd len="sm" w="sm" type="none"/>
            <a:tailEnd len="sm" w="sm" type="none"/>
          </a:ln>
        </p:spPr>
      </p:cxnSp>
      <p:cxnSp>
        <p:nvCxnSpPr>
          <p:cNvPr id="823" name="Google Shape;823;g272396a5c8f_0_0"/>
          <p:cNvCxnSpPr/>
          <p:nvPr/>
        </p:nvCxnSpPr>
        <p:spPr>
          <a:xfrm rot="10800000">
            <a:off x="11654800" y="629967"/>
            <a:ext cx="0" cy="5690400"/>
          </a:xfrm>
          <a:prstGeom prst="straightConnector1">
            <a:avLst/>
          </a:prstGeom>
          <a:noFill/>
          <a:ln cap="flat" cmpd="sng" w="9525">
            <a:solidFill>
              <a:srgbClr val="666666">
                <a:alpha val="49019"/>
              </a:srgbClr>
            </a:solidFill>
            <a:prstDash val="dot"/>
            <a:round/>
            <a:headEnd len="sm" w="sm" type="none"/>
            <a:tailEnd len="sm" w="sm" type="none"/>
          </a:ln>
        </p:spPr>
      </p:cxnSp>
      <p:cxnSp>
        <p:nvCxnSpPr>
          <p:cNvPr id="824" name="Google Shape;824;g272396a5c8f_0_0"/>
          <p:cNvCxnSpPr/>
          <p:nvPr/>
        </p:nvCxnSpPr>
        <p:spPr>
          <a:xfrm rot="10800000">
            <a:off x="3708701" y="629967"/>
            <a:ext cx="0" cy="5690400"/>
          </a:xfrm>
          <a:prstGeom prst="straightConnector1">
            <a:avLst/>
          </a:prstGeom>
          <a:noFill/>
          <a:ln cap="flat" cmpd="sng" w="9525">
            <a:solidFill>
              <a:srgbClr val="666666">
                <a:alpha val="49019"/>
              </a:srgbClr>
            </a:solidFill>
            <a:prstDash val="dot"/>
            <a:round/>
            <a:headEnd len="sm" w="sm" type="none"/>
            <a:tailEnd len="sm" w="sm" type="none"/>
          </a:ln>
        </p:spPr>
      </p:cxnSp>
      <p:sp>
        <p:nvSpPr>
          <p:cNvPr id="825" name="Google Shape;825;g272396a5c8f_0_0"/>
          <p:cNvSpPr txBox="1"/>
          <p:nvPr>
            <p:ph type="title"/>
          </p:nvPr>
        </p:nvSpPr>
        <p:spPr>
          <a:xfrm>
            <a:off x="499872" y="46179"/>
            <a:ext cx="11691900" cy="450900"/>
          </a:xfrm>
          <a:prstGeom prst="rect">
            <a:avLst/>
          </a:prstGeom>
          <a:noFill/>
          <a:ln>
            <a:noFill/>
          </a:ln>
        </p:spPr>
        <p:txBody>
          <a:bodyPr anchorCtr="0" anchor="t" bIns="60925" lIns="0" spcFirstLastPara="1" rIns="0" wrap="square" tIns="60925">
            <a:noAutofit/>
          </a:bodyPr>
          <a:lstStyle/>
          <a:p>
            <a:pPr indent="0" lvl="0" marL="0" rtl="0" algn="l">
              <a:lnSpc>
                <a:spcPct val="100000"/>
              </a:lnSpc>
              <a:spcBef>
                <a:spcPts val="0"/>
              </a:spcBef>
              <a:spcAft>
                <a:spcPts val="0"/>
              </a:spcAft>
              <a:buClr>
                <a:srgbClr val="0B3458"/>
              </a:buClr>
              <a:buSzPts val="3500"/>
              <a:buFont typeface="Arial"/>
              <a:buNone/>
            </a:pPr>
            <a:r>
              <a:rPr lang="en-GB" sz="3200">
                <a:solidFill>
                  <a:srgbClr val="002B49"/>
                </a:solidFill>
                <a:extLst>
                  <a:ext uri="http://customooxmlschemas.google.com/">
                    <go:slidesCustomData xmlns:go="http://customooxmlschemas.google.com/" textRoundtripDataId="7"/>
                  </a:ext>
                </a:extLst>
              </a:rPr>
              <a:t>CIP-CCG Roadmap </a:t>
            </a:r>
            <a:r>
              <a:rPr lang="en-GB" sz="3200">
                <a:solidFill>
                  <a:srgbClr val="002B49"/>
                </a:solidFill>
                <a:extLst>
                  <a:ext uri="http://customooxmlschemas.google.com/">
                    <go:slidesCustomData xmlns:go="http://customooxmlschemas.google.com/" textRoundtripDataId="8"/>
                  </a:ext>
                </a:extLst>
              </a:rPr>
              <a:t>(2024)</a:t>
            </a:r>
            <a:endParaRPr sz="3200">
              <a:solidFill>
                <a:srgbClr val="002B49"/>
              </a:solidFill>
            </a:endParaRPr>
          </a:p>
        </p:txBody>
      </p:sp>
      <p:sp>
        <p:nvSpPr>
          <p:cNvPr id="826" name="Google Shape;826;g272396a5c8f_0_0"/>
          <p:cNvSpPr txBox="1"/>
          <p:nvPr/>
        </p:nvSpPr>
        <p:spPr>
          <a:xfrm>
            <a:off x="5754700" y="5194600"/>
            <a:ext cx="2288400" cy="892800"/>
          </a:xfrm>
          <a:prstGeom prst="rect">
            <a:avLst/>
          </a:prstGeom>
          <a:no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rgbClr val="6AA84F"/>
                </a:solidFill>
                <a:highlight>
                  <a:srgbClr val="FFFFFF"/>
                </a:highlight>
                <a:latin typeface="Arial"/>
                <a:ea typeface="Arial"/>
                <a:cs typeface="Arial"/>
                <a:sym typeface="Arial"/>
              </a:rPr>
              <a:t>The CIP-CCG finalize criteria and indicators</a:t>
            </a:r>
            <a:endParaRPr b="1" i="0" sz="1500" u="none" cap="none" strike="noStrike">
              <a:solidFill>
                <a:srgbClr val="6AA84F"/>
              </a:solidFill>
              <a:highlight>
                <a:srgbClr val="FFFFFF"/>
              </a:highlight>
              <a:latin typeface="Arial"/>
              <a:ea typeface="Arial"/>
              <a:cs typeface="Arial"/>
              <a:sym typeface="Arial"/>
            </a:endParaRPr>
          </a:p>
          <a:p>
            <a:pPr indent="0" lvl="0" marL="0" marR="0" rtl="0" algn="ctr">
              <a:lnSpc>
                <a:spcPct val="100000"/>
              </a:lnSpc>
              <a:spcBef>
                <a:spcPts val="0"/>
              </a:spcBef>
              <a:spcAft>
                <a:spcPts val="0"/>
              </a:spcAft>
              <a:buClr>
                <a:schemeClr val="dk1"/>
              </a:buClr>
              <a:buSzPts val="1600"/>
              <a:buFont typeface="Arial"/>
              <a:buNone/>
            </a:pPr>
            <a:r>
              <a:rPr b="1" i="0" lang="en-GB" sz="1200" u="none" cap="none" strike="noStrike">
                <a:solidFill>
                  <a:srgbClr val="6AA84F"/>
                </a:solidFill>
                <a:highlight>
                  <a:schemeClr val="lt1"/>
                </a:highlight>
                <a:latin typeface="Arial"/>
                <a:ea typeface="Arial"/>
                <a:cs typeface="Arial"/>
                <a:sym typeface="Arial"/>
              </a:rPr>
              <a:t>7 Aug</a:t>
            </a:r>
            <a:endParaRPr b="1" i="0" sz="1500" u="none" cap="none" strike="noStrike">
              <a:solidFill>
                <a:srgbClr val="6AA84F"/>
              </a:solidFill>
              <a:highlight>
                <a:srgbClr val="FFFFFF"/>
              </a:highlight>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1" i="0" sz="1100" u="none" cap="none" strike="noStrike">
              <a:solidFill>
                <a:srgbClr val="EC7532"/>
              </a:solidFill>
              <a:latin typeface="Arial"/>
              <a:ea typeface="Arial"/>
              <a:cs typeface="Arial"/>
              <a:sym typeface="Arial"/>
            </a:endParaRPr>
          </a:p>
        </p:txBody>
      </p:sp>
      <p:cxnSp>
        <p:nvCxnSpPr>
          <p:cNvPr id="827" name="Google Shape;827;g272396a5c8f_0_0"/>
          <p:cNvCxnSpPr/>
          <p:nvPr/>
        </p:nvCxnSpPr>
        <p:spPr>
          <a:xfrm>
            <a:off x="9248869" y="3323909"/>
            <a:ext cx="0" cy="182700"/>
          </a:xfrm>
          <a:prstGeom prst="straightConnector1">
            <a:avLst/>
          </a:prstGeom>
          <a:noFill/>
          <a:ln cap="flat" cmpd="sng" w="22225">
            <a:solidFill>
              <a:schemeClr val="dk1"/>
            </a:solidFill>
            <a:prstDash val="solid"/>
            <a:round/>
            <a:headEnd len="sm" w="sm" type="none"/>
            <a:tailEnd len="sm" w="sm" type="none"/>
          </a:ln>
        </p:spPr>
      </p:cxnSp>
      <p:cxnSp>
        <p:nvCxnSpPr>
          <p:cNvPr id="828" name="Google Shape;828;g272396a5c8f_0_0"/>
          <p:cNvCxnSpPr/>
          <p:nvPr/>
        </p:nvCxnSpPr>
        <p:spPr>
          <a:xfrm>
            <a:off x="558800" y="3410589"/>
            <a:ext cx="11092800" cy="0"/>
          </a:xfrm>
          <a:prstGeom prst="straightConnector1">
            <a:avLst/>
          </a:prstGeom>
          <a:solidFill>
            <a:srgbClr val="C2C0C4"/>
          </a:solidFill>
          <a:ln cap="flat" cmpd="sng" w="22225">
            <a:solidFill>
              <a:schemeClr val="dk1"/>
            </a:solidFill>
            <a:prstDash val="solid"/>
            <a:round/>
            <a:headEnd len="sm" w="sm" type="none"/>
            <a:tailEnd len="sm" w="sm" type="none"/>
          </a:ln>
        </p:spPr>
      </p:cxnSp>
      <p:sp>
        <p:nvSpPr>
          <p:cNvPr id="829" name="Google Shape;829;g272396a5c8f_0_0"/>
          <p:cNvSpPr/>
          <p:nvPr/>
        </p:nvSpPr>
        <p:spPr>
          <a:xfrm>
            <a:off x="3062872" y="3529821"/>
            <a:ext cx="1317600" cy="261600"/>
          </a:xfrm>
          <a:prstGeom prst="rect">
            <a:avLst/>
          </a:prstGeom>
          <a:noFill/>
          <a:ln>
            <a:noFill/>
          </a:ln>
        </p:spPr>
        <p:txBody>
          <a:bodyPr anchorCtr="0" anchor="t"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chemeClr val="dk1"/>
                </a:solidFill>
                <a:latin typeface="Arial"/>
                <a:ea typeface="Arial"/>
                <a:cs typeface="Arial"/>
                <a:sym typeface="Arial"/>
              </a:rPr>
              <a:t>5 JUN</a:t>
            </a:r>
            <a:br>
              <a:rPr b="1" i="0" lang="en-GB" sz="1500" u="none" cap="none" strike="noStrike">
                <a:solidFill>
                  <a:schemeClr val="dk1"/>
                </a:solidFill>
                <a:latin typeface="Arial"/>
                <a:ea typeface="Arial"/>
                <a:cs typeface="Arial"/>
                <a:sym typeface="Arial"/>
              </a:rPr>
            </a:br>
            <a:r>
              <a:rPr b="1" i="0" lang="en-GB" sz="1500" u="none" cap="none" strike="noStrike">
                <a:solidFill>
                  <a:schemeClr val="dk1"/>
                </a:solidFill>
                <a:latin typeface="Arial"/>
                <a:ea typeface="Arial"/>
                <a:cs typeface="Arial"/>
                <a:sym typeface="Arial"/>
              </a:rPr>
              <a:t>2024</a:t>
            </a:r>
            <a:endParaRPr b="0" i="0" sz="1900" u="none" cap="none" strike="noStrike">
              <a:solidFill>
                <a:schemeClr val="dk1"/>
              </a:solidFill>
              <a:latin typeface="Arial"/>
              <a:ea typeface="Arial"/>
              <a:cs typeface="Arial"/>
              <a:sym typeface="Arial"/>
            </a:endParaRPr>
          </a:p>
        </p:txBody>
      </p:sp>
      <p:sp>
        <p:nvSpPr>
          <p:cNvPr id="830" name="Google Shape;830;g272396a5c8f_0_0"/>
          <p:cNvSpPr/>
          <p:nvPr/>
        </p:nvSpPr>
        <p:spPr>
          <a:xfrm>
            <a:off x="4699465" y="3529821"/>
            <a:ext cx="1209300" cy="261600"/>
          </a:xfrm>
          <a:prstGeom prst="rect">
            <a:avLst/>
          </a:prstGeom>
          <a:noFill/>
          <a:ln>
            <a:noFill/>
          </a:ln>
        </p:spPr>
        <p:txBody>
          <a:bodyPr anchorCtr="0" anchor="t"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chemeClr val="dk1"/>
                </a:solidFill>
                <a:latin typeface="Arial"/>
                <a:ea typeface="Arial"/>
                <a:cs typeface="Arial"/>
                <a:sym typeface="Arial"/>
              </a:rPr>
              <a:t>JUL</a:t>
            </a:r>
            <a:endParaRPr b="0" i="0" sz="1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chemeClr val="dk1"/>
                </a:solidFill>
                <a:latin typeface="Arial"/>
                <a:ea typeface="Arial"/>
                <a:cs typeface="Arial"/>
                <a:sym typeface="Arial"/>
              </a:rPr>
              <a:t>2024</a:t>
            </a:r>
            <a:endParaRPr b="0" i="0" sz="1900" u="none" cap="none" strike="noStrike">
              <a:solidFill>
                <a:schemeClr val="dk1"/>
              </a:solidFill>
              <a:latin typeface="Arial"/>
              <a:ea typeface="Arial"/>
              <a:cs typeface="Arial"/>
              <a:sym typeface="Arial"/>
            </a:endParaRPr>
          </a:p>
        </p:txBody>
      </p:sp>
      <p:sp>
        <p:nvSpPr>
          <p:cNvPr id="831" name="Google Shape;831;g272396a5c8f_0_0"/>
          <p:cNvSpPr/>
          <p:nvPr/>
        </p:nvSpPr>
        <p:spPr>
          <a:xfrm>
            <a:off x="6385929" y="3529821"/>
            <a:ext cx="1050900" cy="261600"/>
          </a:xfrm>
          <a:prstGeom prst="rect">
            <a:avLst/>
          </a:prstGeom>
          <a:noFill/>
          <a:ln>
            <a:noFill/>
          </a:ln>
        </p:spPr>
        <p:txBody>
          <a:bodyPr anchorCtr="0" anchor="t"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chemeClr val="dk1"/>
                </a:solidFill>
                <a:latin typeface="Arial"/>
                <a:ea typeface="Arial"/>
                <a:cs typeface="Arial"/>
                <a:sym typeface="Arial"/>
              </a:rPr>
              <a:t>7 AUG</a:t>
            </a:r>
            <a:endParaRPr b="0" i="0" sz="1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chemeClr val="dk1"/>
                </a:solidFill>
                <a:latin typeface="Arial"/>
                <a:ea typeface="Arial"/>
                <a:cs typeface="Arial"/>
                <a:sym typeface="Arial"/>
              </a:rPr>
              <a:t>2024</a:t>
            </a:r>
            <a:endParaRPr b="0" i="0" sz="1900" u="none" cap="none" strike="noStrike">
              <a:solidFill>
                <a:schemeClr val="dk1"/>
              </a:solidFill>
              <a:latin typeface="Arial"/>
              <a:ea typeface="Arial"/>
              <a:cs typeface="Arial"/>
              <a:sym typeface="Arial"/>
            </a:endParaRPr>
          </a:p>
        </p:txBody>
      </p:sp>
      <p:sp>
        <p:nvSpPr>
          <p:cNvPr id="832" name="Google Shape;832;g272396a5c8f_0_0"/>
          <p:cNvSpPr/>
          <p:nvPr/>
        </p:nvSpPr>
        <p:spPr>
          <a:xfrm>
            <a:off x="5254653" y="3362789"/>
            <a:ext cx="97500" cy="95700"/>
          </a:xfrm>
          <a:prstGeom prst="ellipse">
            <a:avLst/>
          </a:prstGeom>
          <a:solidFill>
            <a:schemeClr val="dk1"/>
          </a:solidFill>
          <a:ln>
            <a:noFill/>
          </a:ln>
        </p:spPr>
        <p:txBody>
          <a:bodyPr anchorCtr="0" anchor="ctr" bIns="60925" lIns="121900" spcFirstLastPara="1" rIns="121900" wrap="square" tIns="60925">
            <a:noAutofit/>
          </a:bodyPr>
          <a:lstStyle/>
          <a:p>
            <a:pPr indent="0" lvl="0" marL="0" marR="0" rtl="0" algn="ctr">
              <a:lnSpc>
                <a:spcPct val="80000"/>
              </a:lnSpc>
              <a:spcBef>
                <a:spcPts val="0"/>
              </a:spcBef>
              <a:spcAft>
                <a:spcPts val="0"/>
              </a:spcAft>
              <a:buClr>
                <a:srgbClr val="000000"/>
              </a:buClr>
              <a:buSzPts val="400"/>
              <a:buFont typeface="Arial"/>
              <a:buNone/>
            </a:pPr>
            <a:r>
              <a:t/>
            </a:r>
            <a:endParaRPr b="1" i="0" sz="400" u="none" cap="none" strike="noStrike">
              <a:solidFill>
                <a:srgbClr val="FFFFFF"/>
              </a:solidFill>
              <a:latin typeface="Arial"/>
              <a:ea typeface="Arial"/>
              <a:cs typeface="Arial"/>
              <a:sym typeface="Arial"/>
            </a:endParaRPr>
          </a:p>
        </p:txBody>
      </p:sp>
      <p:sp>
        <p:nvSpPr>
          <p:cNvPr id="833" name="Google Shape;833;g272396a5c8f_0_0"/>
          <p:cNvSpPr/>
          <p:nvPr/>
        </p:nvSpPr>
        <p:spPr>
          <a:xfrm>
            <a:off x="1325621" y="3529821"/>
            <a:ext cx="1615500" cy="261600"/>
          </a:xfrm>
          <a:prstGeom prst="rect">
            <a:avLst/>
          </a:prstGeom>
          <a:noFill/>
          <a:ln>
            <a:noFill/>
          </a:ln>
        </p:spPr>
        <p:txBody>
          <a:bodyPr anchorCtr="0" anchor="t"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chemeClr val="dk1"/>
                </a:solidFill>
                <a:latin typeface="Arial"/>
                <a:ea typeface="Arial"/>
                <a:cs typeface="Arial"/>
                <a:sym typeface="Arial"/>
              </a:rPr>
              <a:t>MAY</a:t>
            </a:r>
            <a:br>
              <a:rPr b="1" i="0" lang="en-GB" sz="1500" u="none" cap="none" strike="noStrike">
                <a:solidFill>
                  <a:schemeClr val="dk1"/>
                </a:solidFill>
                <a:latin typeface="Arial"/>
                <a:ea typeface="Arial"/>
                <a:cs typeface="Arial"/>
                <a:sym typeface="Arial"/>
              </a:rPr>
            </a:br>
            <a:r>
              <a:rPr b="1" i="0" lang="en-GB" sz="1500" u="none" cap="none" strike="noStrike">
                <a:solidFill>
                  <a:schemeClr val="dk1"/>
                </a:solidFill>
                <a:latin typeface="Arial"/>
                <a:ea typeface="Arial"/>
                <a:cs typeface="Arial"/>
                <a:sym typeface="Arial"/>
              </a:rPr>
              <a:t>2024</a:t>
            </a:r>
            <a:endParaRPr b="0" i="0" sz="1900" u="none" cap="none" strike="noStrike">
              <a:solidFill>
                <a:schemeClr val="dk1"/>
              </a:solidFill>
              <a:latin typeface="Arial"/>
              <a:ea typeface="Arial"/>
              <a:cs typeface="Arial"/>
              <a:sym typeface="Arial"/>
            </a:endParaRPr>
          </a:p>
        </p:txBody>
      </p:sp>
      <p:sp>
        <p:nvSpPr>
          <p:cNvPr id="834" name="Google Shape;834;g272396a5c8f_0_0"/>
          <p:cNvSpPr/>
          <p:nvPr/>
        </p:nvSpPr>
        <p:spPr>
          <a:xfrm>
            <a:off x="8434881" y="3362789"/>
            <a:ext cx="97500" cy="95700"/>
          </a:xfrm>
          <a:prstGeom prst="ellipse">
            <a:avLst/>
          </a:prstGeom>
          <a:solidFill>
            <a:schemeClr val="dk1"/>
          </a:solidFill>
          <a:ln>
            <a:noFill/>
          </a:ln>
        </p:spPr>
        <p:txBody>
          <a:bodyPr anchorCtr="0" anchor="ctr" bIns="60925" lIns="121900" spcFirstLastPara="1" rIns="121900" wrap="square" tIns="60925">
            <a:noAutofit/>
          </a:bodyPr>
          <a:lstStyle/>
          <a:p>
            <a:pPr indent="0" lvl="0" marL="0" marR="0" rtl="0" algn="ctr">
              <a:lnSpc>
                <a:spcPct val="80000"/>
              </a:lnSpc>
              <a:spcBef>
                <a:spcPts val="0"/>
              </a:spcBef>
              <a:spcAft>
                <a:spcPts val="0"/>
              </a:spcAft>
              <a:buClr>
                <a:srgbClr val="000000"/>
              </a:buClr>
              <a:buSzPts val="400"/>
              <a:buFont typeface="Arial"/>
              <a:buNone/>
            </a:pPr>
            <a:r>
              <a:t/>
            </a:r>
            <a:endParaRPr b="1" i="0" sz="400" u="none" cap="none" strike="noStrike">
              <a:solidFill>
                <a:schemeClr val="dk2"/>
              </a:solidFill>
              <a:latin typeface="Arial"/>
              <a:ea typeface="Arial"/>
              <a:cs typeface="Arial"/>
              <a:sym typeface="Arial"/>
            </a:endParaRPr>
          </a:p>
        </p:txBody>
      </p:sp>
      <p:sp>
        <p:nvSpPr>
          <p:cNvPr id="835" name="Google Shape;835;g272396a5c8f_0_0"/>
          <p:cNvSpPr/>
          <p:nvPr/>
        </p:nvSpPr>
        <p:spPr>
          <a:xfrm>
            <a:off x="10010525" y="3362789"/>
            <a:ext cx="97500" cy="95700"/>
          </a:xfrm>
          <a:prstGeom prst="ellipse">
            <a:avLst/>
          </a:prstGeom>
          <a:solidFill>
            <a:schemeClr val="dk1"/>
          </a:solidFill>
          <a:ln>
            <a:noFill/>
          </a:ln>
        </p:spPr>
        <p:txBody>
          <a:bodyPr anchorCtr="0" anchor="ctr" bIns="60925" lIns="121900" spcFirstLastPara="1" rIns="121900" wrap="square" tIns="60925">
            <a:noAutofit/>
          </a:bodyPr>
          <a:lstStyle/>
          <a:p>
            <a:pPr indent="0" lvl="0" marL="0" marR="0" rtl="0" algn="ctr">
              <a:lnSpc>
                <a:spcPct val="80000"/>
              </a:lnSpc>
              <a:spcBef>
                <a:spcPts val="0"/>
              </a:spcBef>
              <a:spcAft>
                <a:spcPts val="0"/>
              </a:spcAft>
              <a:buClr>
                <a:srgbClr val="000000"/>
              </a:buClr>
              <a:buSzPts val="400"/>
              <a:buFont typeface="Arial"/>
              <a:buNone/>
            </a:pPr>
            <a:r>
              <a:t/>
            </a:r>
            <a:endParaRPr b="1" i="0" sz="400" u="none" cap="none" strike="noStrike">
              <a:solidFill>
                <a:schemeClr val="accent3"/>
              </a:solidFill>
              <a:latin typeface="Arial"/>
              <a:ea typeface="Arial"/>
              <a:cs typeface="Arial"/>
              <a:sym typeface="Arial"/>
            </a:endParaRPr>
          </a:p>
        </p:txBody>
      </p:sp>
      <p:sp>
        <p:nvSpPr>
          <p:cNvPr id="836" name="Google Shape;836;g272396a5c8f_0_0"/>
          <p:cNvSpPr/>
          <p:nvPr/>
        </p:nvSpPr>
        <p:spPr>
          <a:xfrm>
            <a:off x="2091800" y="3362789"/>
            <a:ext cx="97500" cy="95700"/>
          </a:xfrm>
          <a:prstGeom prst="ellipse">
            <a:avLst/>
          </a:prstGeom>
          <a:solidFill>
            <a:schemeClr val="dk1"/>
          </a:solidFill>
          <a:ln>
            <a:noFill/>
          </a:ln>
        </p:spPr>
        <p:txBody>
          <a:bodyPr anchorCtr="0" anchor="ctr" bIns="60925" lIns="121900" spcFirstLastPara="1" rIns="121900" wrap="square" tIns="60925">
            <a:noAutofit/>
          </a:bodyPr>
          <a:lstStyle/>
          <a:p>
            <a:pPr indent="0" lvl="0" marL="0" marR="0" rtl="0" algn="ctr">
              <a:lnSpc>
                <a:spcPct val="80000"/>
              </a:lnSpc>
              <a:spcBef>
                <a:spcPts val="0"/>
              </a:spcBef>
              <a:spcAft>
                <a:spcPts val="0"/>
              </a:spcAft>
              <a:buClr>
                <a:srgbClr val="000000"/>
              </a:buClr>
              <a:buSzPts val="400"/>
              <a:buFont typeface="Arial"/>
              <a:buNone/>
            </a:pPr>
            <a:r>
              <a:t/>
            </a:r>
            <a:endParaRPr b="1" i="0" sz="400" u="none" cap="none" strike="noStrike">
              <a:solidFill>
                <a:srgbClr val="FFFFFF"/>
              </a:solidFill>
              <a:latin typeface="Arial"/>
              <a:ea typeface="Arial"/>
              <a:cs typeface="Arial"/>
              <a:sym typeface="Arial"/>
            </a:endParaRPr>
          </a:p>
        </p:txBody>
      </p:sp>
      <p:sp>
        <p:nvSpPr>
          <p:cNvPr id="837" name="Google Shape;837;g272396a5c8f_0_0"/>
          <p:cNvSpPr/>
          <p:nvPr/>
        </p:nvSpPr>
        <p:spPr>
          <a:xfrm>
            <a:off x="3657600" y="3362789"/>
            <a:ext cx="97500" cy="95700"/>
          </a:xfrm>
          <a:prstGeom prst="ellipse">
            <a:avLst/>
          </a:prstGeom>
          <a:solidFill>
            <a:schemeClr val="dk1"/>
          </a:solidFill>
          <a:ln>
            <a:noFill/>
          </a:ln>
        </p:spPr>
        <p:txBody>
          <a:bodyPr anchorCtr="0" anchor="ctr" bIns="60925" lIns="121900" spcFirstLastPara="1" rIns="121900" wrap="square" tIns="60925">
            <a:noAutofit/>
          </a:bodyPr>
          <a:lstStyle/>
          <a:p>
            <a:pPr indent="0" lvl="0" marL="0" marR="0" rtl="0" algn="ctr">
              <a:lnSpc>
                <a:spcPct val="80000"/>
              </a:lnSpc>
              <a:spcBef>
                <a:spcPts val="0"/>
              </a:spcBef>
              <a:spcAft>
                <a:spcPts val="0"/>
              </a:spcAft>
              <a:buClr>
                <a:srgbClr val="000000"/>
              </a:buClr>
              <a:buSzPts val="400"/>
              <a:buFont typeface="Arial"/>
              <a:buNone/>
            </a:pPr>
            <a:r>
              <a:t/>
            </a:r>
            <a:endParaRPr b="1" i="0" sz="400" u="none" cap="none" strike="noStrike">
              <a:solidFill>
                <a:srgbClr val="FFFFFF"/>
              </a:solidFill>
              <a:latin typeface="Arial"/>
              <a:ea typeface="Arial"/>
              <a:cs typeface="Arial"/>
              <a:sym typeface="Arial"/>
            </a:endParaRPr>
          </a:p>
        </p:txBody>
      </p:sp>
      <p:cxnSp>
        <p:nvCxnSpPr>
          <p:cNvPr id="838" name="Google Shape;838;g272396a5c8f_0_0"/>
          <p:cNvCxnSpPr/>
          <p:nvPr/>
        </p:nvCxnSpPr>
        <p:spPr>
          <a:xfrm>
            <a:off x="7662523" y="3323909"/>
            <a:ext cx="0" cy="182700"/>
          </a:xfrm>
          <a:prstGeom prst="straightConnector1">
            <a:avLst/>
          </a:prstGeom>
          <a:noFill/>
          <a:ln cap="flat" cmpd="sng" w="22225">
            <a:solidFill>
              <a:schemeClr val="dk1"/>
            </a:solidFill>
            <a:prstDash val="solid"/>
            <a:round/>
            <a:headEnd len="sm" w="sm" type="none"/>
            <a:tailEnd len="sm" w="sm" type="none"/>
          </a:ln>
        </p:spPr>
      </p:cxnSp>
      <p:cxnSp>
        <p:nvCxnSpPr>
          <p:cNvPr id="839" name="Google Shape;839;g272396a5c8f_0_0"/>
          <p:cNvCxnSpPr/>
          <p:nvPr/>
        </p:nvCxnSpPr>
        <p:spPr>
          <a:xfrm>
            <a:off x="10826496" y="3323909"/>
            <a:ext cx="0" cy="182700"/>
          </a:xfrm>
          <a:prstGeom prst="straightConnector1">
            <a:avLst/>
          </a:prstGeom>
          <a:noFill/>
          <a:ln cap="flat" cmpd="sng" w="22225">
            <a:solidFill>
              <a:schemeClr val="dk1"/>
            </a:solidFill>
            <a:prstDash val="solid"/>
            <a:round/>
            <a:headEnd len="sm" w="sm" type="none"/>
            <a:tailEnd len="sm" w="sm" type="none"/>
          </a:ln>
        </p:spPr>
      </p:cxnSp>
      <p:sp>
        <p:nvSpPr>
          <p:cNvPr id="840" name="Google Shape;840;g272396a5c8f_0_0"/>
          <p:cNvSpPr/>
          <p:nvPr/>
        </p:nvSpPr>
        <p:spPr>
          <a:xfrm>
            <a:off x="6865000" y="3362789"/>
            <a:ext cx="97500" cy="95700"/>
          </a:xfrm>
          <a:prstGeom prst="ellipse">
            <a:avLst/>
          </a:prstGeom>
          <a:solidFill>
            <a:schemeClr val="dk1"/>
          </a:solidFill>
          <a:ln>
            <a:noFill/>
          </a:ln>
        </p:spPr>
        <p:txBody>
          <a:bodyPr anchorCtr="0" anchor="ctr" bIns="60925" lIns="121900" spcFirstLastPara="1" rIns="121900" wrap="square" tIns="60925">
            <a:noAutofit/>
          </a:bodyPr>
          <a:lstStyle/>
          <a:p>
            <a:pPr indent="0" lvl="0" marL="0" marR="0" rtl="0" algn="ctr">
              <a:lnSpc>
                <a:spcPct val="80000"/>
              </a:lnSpc>
              <a:spcBef>
                <a:spcPts val="0"/>
              </a:spcBef>
              <a:spcAft>
                <a:spcPts val="0"/>
              </a:spcAft>
              <a:buClr>
                <a:srgbClr val="000000"/>
              </a:buClr>
              <a:buSzPts val="400"/>
              <a:buFont typeface="Arial"/>
              <a:buNone/>
            </a:pPr>
            <a:r>
              <a:t/>
            </a:r>
            <a:endParaRPr b="1" i="0" sz="400" u="none" cap="none" strike="noStrike">
              <a:solidFill>
                <a:schemeClr val="dk2"/>
              </a:solidFill>
              <a:latin typeface="Arial"/>
              <a:ea typeface="Arial"/>
              <a:cs typeface="Arial"/>
              <a:sym typeface="Arial"/>
            </a:endParaRPr>
          </a:p>
        </p:txBody>
      </p:sp>
      <p:cxnSp>
        <p:nvCxnSpPr>
          <p:cNvPr id="841" name="Google Shape;841;g272396a5c8f_0_0"/>
          <p:cNvCxnSpPr/>
          <p:nvPr/>
        </p:nvCxnSpPr>
        <p:spPr>
          <a:xfrm rot="10800000">
            <a:off x="558800" y="629967"/>
            <a:ext cx="0" cy="5690400"/>
          </a:xfrm>
          <a:prstGeom prst="straightConnector1">
            <a:avLst/>
          </a:prstGeom>
          <a:noFill/>
          <a:ln cap="flat" cmpd="sng" w="9525">
            <a:solidFill>
              <a:srgbClr val="666666">
                <a:alpha val="49019"/>
              </a:srgbClr>
            </a:solidFill>
            <a:prstDash val="dot"/>
            <a:round/>
            <a:headEnd len="sm" w="sm" type="none"/>
            <a:tailEnd len="sm" w="sm" type="none"/>
          </a:ln>
        </p:spPr>
      </p:cxnSp>
      <p:sp>
        <p:nvSpPr>
          <p:cNvPr id="842" name="Google Shape;842;g272396a5c8f_0_0"/>
          <p:cNvSpPr/>
          <p:nvPr/>
        </p:nvSpPr>
        <p:spPr>
          <a:xfrm>
            <a:off x="-247000" y="3529821"/>
            <a:ext cx="1615500" cy="261600"/>
          </a:xfrm>
          <a:prstGeom prst="rect">
            <a:avLst/>
          </a:prstGeom>
          <a:noFill/>
          <a:ln>
            <a:noFill/>
          </a:ln>
        </p:spPr>
        <p:txBody>
          <a:bodyPr anchorCtr="0" anchor="t"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chemeClr val="dk1"/>
                </a:solidFill>
                <a:latin typeface="Arial"/>
                <a:ea typeface="Arial"/>
                <a:cs typeface="Arial"/>
                <a:sym typeface="Arial"/>
              </a:rPr>
              <a:t>APR</a:t>
            </a:r>
            <a:br>
              <a:rPr b="1" i="0" lang="en-GB" sz="1500" u="none" cap="none" strike="noStrike">
                <a:solidFill>
                  <a:schemeClr val="dk1"/>
                </a:solidFill>
                <a:latin typeface="Arial"/>
                <a:ea typeface="Arial"/>
                <a:cs typeface="Arial"/>
                <a:sym typeface="Arial"/>
              </a:rPr>
            </a:br>
            <a:r>
              <a:rPr b="1" i="0" lang="en-GB" sz="1500" u="none" cap="none" strike="noStrike">
                <a:solidFill>
                  <a:schemeClr val="dk1"/>
                </a:solidFill>
                <a:latin typeface="Arial"/>
                <a:ea typeface="Arial"/>
                <a:cs typeface="Arial"/>
                <a:sym typeface="Arial"/>
              </a:rPr>
              <a:t>2024</a:t>
            </a:r>
            <a:endParaRPr b="0" i="0" sz="1900" u="none" cap="none" strike="noStrike">
              <a:solidFill>
                <a:schemeClr val="dk1"/>
              </a:solidFill>
              <a:latin typeface="Arial"/>
              <a:ea typeface="Arial"/>
              <a:cs typeface="Arial"/>
              <a:sym typeface="Arial"/>
            </a:endParaRPr>
          </a:p>
        </p:txBody>
      </p:sp>
      <p:sp>
        <p:nvSpPr>
          <p:cNvPr id="843" name="Google Shape;843;g272396a5c8f_0_0"/>
          <p:cNvSpPr/>
          <p:nvPr/>
        </p:nvSpPr>
        <p:spPr>
          <a:xfrm>
            <a:off x="7954000" y="3529821"/>
            <a:ext cx="1050900" cy="261600"/>
          </a:xfrm>
          <a:prstGeom prst="rect">
            <a:avLst/>
          </a:prstGeom>
          <a:noFill/>
          <a:ln>
            <a:noFill/>
          </a:ln>
        </p:spPr>
        <p:txBody>
          <a:bodyPr anchorCtr="0" anchor="t"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chemeClr val="dk1"/>
                </a:solidFill>
                <a:latin typeface="Arial"/>
                <a:ea typeface="Arial"/>
                <a:cs typeface="Arial"/>
                <a:sym typeface="Arial"/>
              </a:rPr>
              <a:t>SEPT</a:t>
            </a:r>
            <a:endParaRPr b="0" i="0" sz="1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chemeClr val="dk1"/>
                </a:solidFill>
                <a:latin typeface="Arial"/>
                <a:ea typeface="Arial"/>
                <a:cs typeface="Arial"/>
                <a:sym typeface="Arial"/>
              </a:rPr>
              <a:t>2024</a:t>
            </a:r>
            <a:endParaRPr b="0" i="0" sz="1900" u="none" cap="none" strike="noStrike">
              <a:solidFill>
                <a:schemeClr val="dk1"/>
              </a:solidFill>
              <a:latin typeface="Arial"/>
              <a:ea typeface="Arial"/>
              <a:cs typeface="Arial"/>
              <a:sym typeface="Arial"/>
            </a:endParaRPr>
          </a:p>
        </p:txBody>
      </p:sp>
      <p:sp>
        <p:nvSpPr>
          <p:cNvPr id="844" name="Google Shape;844;g272396a5c8f_0_0"/>
          <p:cNvSpPr/>
          <p:nvPr/>
        </p:nvSpPr>
        <p:spPr>
          <a:xfrm>
            <a:off x="9535800" y="3529821"/>
            <a:ext cx="1050900" cy="261600"/>
          </a:xfrm>
          <a:prstGeom prst="rect">
            <a:avLst/>
          </a:prstGeom>
          <a:noFill/>
          <a:ln>
            <a:noFill/>
          </a:ln>
        </p:spPr>
        <p:txBody>
          <a:bodyPr anchorCtr="0" anchor="t"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chemeClr val="dk1"/>
                </a:solidFill>
                <a:latin typeface="Arial"/>
                <a:ea typeface="Arial"/>
                <a:cs typeface="Arial"/>
                <a:sym typeface="Arial"/>
              </a:rPr>
              <a:t>OCT</a:t>
            </a:r>
            <a:endParaRPr b="0" i="0" sz="1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chemeClr val="dk1"/>
                </a:solidFill>
                <a:latin typeface="Arial"/>
                <a:ea typeface="Arial"/>
                <a:cs typeface="Arial"/>
                <a:sym typeface="Arial"/>
              </a:rPr>
              <a:t>2024</a:t>
            </a:r>
            <a:endParaRPr b="0" i="0" sz="1900" u="none" cap="none" strike="noStrike">
              <a:solidFill>
                <a:schemeClr val="dk1"/>
              </a:solidFill>
              <a:latin typeface="Arial"/>
              <a:ea typeface="Arial"/>
              <a:cs typeface="Arial"/>
              <a:sym typeface="Arial"/>
            </a:endParaRPr>
          </a:p>
        </p:txBody>
      </p:sp>
      <p:sp>
        <p:nvSpPr>
          <p:cNvPr id="845" name="Google Shape;845;g272396a5c8f_0_0"/>
          <p:cNvSpPr/>
          <p:nvPr/>
        </p:nvSpPr>
        <p:spPr>
          <a:xfrm>
            <a:off x="11132801" y="3529821"/>
            <a:ext cx="1050900" cy="261600"/>
          </a:xfrm>
          <a:prstGeom prst="rect">
            <a:avLst/>
          </a:prstGeom>
          <a:noFill/>
          <a:ln>
            <a:noFill/>
          </a:ln>
        </p:spPr>
        <p:txBody>
          <a:bodyPr anchorCtr="0" anchor="t"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chemeClr val="dk1"/>
                </a:solidFill>
                <a:latin typeface="Arial"/>
                <a:ea typeface="Arial"/>
                <a:cs typeface="Arial"/>
                <a:sym typeface="Arial"/>
              </a:rPr>
              <a:t>21 NOV 2024</a:t>
            </a:r>
            <a:endParaRPr b="0" i="0" sz="1900" u="none" cap="none" strike="noStrike">
              <a:solidFill>
                <a:schemeClr val="dk1"/>
              </a:solidFill>
              <a:latin typeface="Arial"/>
              <a:ea typeface="Arial"/>
              <a:cs typeface="Arial"/>
              <a:sym typeface="Arial"/>
            </a:endParaRPr>
          </a:p>
        </p:txBody>
      </p:sp>
      <p:sp>
        <p:nvSpPr>
          <p:cNvPr id="846" name="Google Shape;846;g272396a5c8f_0_0"/>
          <p:cNvSpPr/>
          <p:nvPr/>
        </p:nvSpPr>
        <p:spPr>
          <a:xfrm>
            <a:off x="11613033" y="3362789"/>
            <a:ext cx="97500" cy="95700"/>
          </a:xfrm>
          <a:prstGeom prst="ellipse">
            <a:avLst/>
          </a:prstGeom>
          <a:solidFill>
            <a:schemeClr val="dk1"/>
          </a:solidFill>
          <a:ln>
            <a:noFill/>
          </a:ln>
        </p:spPr>
        <p:txBody>
          <a:bodyPr anchorCtr="0" anchor="ctr" bIns="60925" lIns="121900" spcFirstLastPara="1" rIns="121900" wrap="square" tIns="60925">
            <a:noAutofit/>
          </a:bodyPr>
          <a:lstStyle/>
          <a:p>
            <a:pPr indent="0" lvl="0" marL="0" marR="0" rtl="0" algn="ctr">
              <a:lnSpc>
                <a:spcPct val="80000"/>
              </a:lnSpc>
              <a:spcBef>
                <a:spcPts val="0"/>
              </a:spcBef>
              <a:spcAft>
                <a:spcPts val="0"/>
              </a:spcAft>
              <a:buClr>
                <a:srgbClr val="000000"/>
              </a:buClr>
              <a:buSzPts val="400"/>
              <a:buFont typeface="Arial"/>
              <a:buNone/>
            </a:pPr>
            <a:r>
              <a:t/>
            </a:r>
            <a:endParaRPr b="1" i="0" sz="400" u="none" cap="none" strike="noStrike">
              <a:solidFill>
                <a:schemeClr val="accent3"/>
              </a:solidFill>
              <a:latin typeface="Arial"/>
              <a:ea typeface="Arial"/>
              <a:cs typeface="Arial"/>
              <a:sym typeface="Arial"/>
            </a:endParaRPr>
          </a:p>
        </p:txBody>
      </p:sp>
      <p:sp>
        <p:nvSpPr>
          <p:cNvPr id="847" name="Google Shape;847;g272396a5c8f_0_0"/>
          <p:cNvSpPr/>
          <p:nvPr/>
        </p:nvSpPr>
        <p:spPr>
          <a:xfrm>
            <a:off x="508000" y="3362789"/>
            <a:ext cx="97500" cy="95700"/>
          </a:xfrm>
          <a:prstGeom prst="ellipse">
            <a:avLst/>
          </a:prstGeom>
          <a:solidFill>
            <a:schemeClr val="dk1"/>
          </a:solidFill>
          <a:ln>
            <a:noFill/>
          </a:ln>
        </p:spPr>
        <p:txBody>
          <a:bodyPr anchorCtr="0" anchor="ctr" bIns="60925" lIns="121900" spcFirstLastPara="1" rIns="121900" wrap="square" tIns="60925">
            <a:noAutofit/>
          </a:bodyPr>
          <a:lstStyle/>
          <a:p>
            <a:pPr indent="0" lvl="0" marL="0" marR="0" rtl="0" algn="ctr">
              <a:lnSpc>
                <a:spcPct val="80000"/>
              </a:lnSpc>
              <a:spcBef>
                <a:spcPts val="0"/>
              </a:spcBef>
              <a:spcAft>
                <a:spcPts val="0"/>
              </a:spcAft>
              <a:buClr>
                <a:srgbClr val="000000"/>
              </a:buClr>
              <a:buSzPts val="400"/>
              <a:buFont typeface="Arial"/>
              <a:buNone/>
            </a:pPr>
            <a:r>
              <a:t/>
            </a:r>
            <a:endParaRPr b="1" i="0" sz="400" u="none" cap="none" strike="noStrike">
              <a:solidFill>
                <a:srgbClr val="FFFFFF"/>
              </a:solidFill>
              <a:latin typeface="Arial"/>
              <a:ea typeface="Arial"/>
              <a:cs typeface="Arial"/>
              <a:sym typeface="Arial"/>
            </a:endParaRPr>
          </a:p>
        </p:txBody>
      </p:sp>
      <p:pic>
        <p:nvPicPr>
          <p:cNvPr id="848" name="Google Shape;848;g272396a5c8f_0_0"/>
          <p:cNvPicPr preferRelativeResize="0"/>
          <p:nvPr/>
        </p:nvPicPr>
        <p:blipFill rotWithShape="1">
          <a:blip r:embed="rId4">
            <a:alphaModFix/>
          </a:blip>
          <a:srcRect b="0" l="0" r="0" t="0"/>
          <a:stretch/>
        </p:blipFill>
        <p:spPr>
          <a:xfrm>
            <a:off x="327033" y="642600"/>
            <a:ext cx="1209200" cy="1209200"/>
          </a:xfrm>
          <a:prstGeom prst="rect">
            <a:avLst/>
          </a:prstGeom>
          <a:noFill/>
          <a:ln>
            <a:noFill/>
          </a:ln>
        </p:spPr>
      </p:pic>
      <p:grpSp>
        <p:nvGrpSpPr>
          <p:cNvPr id="849" name="Google Shape;849;g272396a5c8f_0_0"/>
          <p:cNvGrpSpPr/>
          <p:nvPr/>
        </p:nvGrpSpPr>
        <p:grpSpPr>
          <a:xfrm>
            <a:off x="10316307" y="4104015"/>
            <a:ext cx="1865953" cy="1878756"/>
            <a:chOff x="6903332" y="2479119"/>
            <a:chExt cx="1399500" cy="1409102"/>
          </a:xfrm>
        </p:grpSpPr>
        <p:sp>
          <p:nvSpPr>
            <p:cNvPr id="850" name="Google Shape;850;g272396a5c8f_0_0"/>
            <p:cNvSpPr txBox="1"/>
            <p:nvPr/>
          </p:nvSpPr>
          <p:spPr>
            <a:xfrm>
              <a:off x="6903332" y="3304121"/>
              <a:ext cx="1399500" cy="584100"/>
            </a:xfrm>
            <a:prstGeom prst="rect">
              <a:avLst/>
            </a:prstGeom>
            <a:no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600"/>
                <a:buFont typeface="Arial"/>
                <a:buNone/>
              </a:pPr>
              <a:r>
                <a:rPr b="1" i="0" lang="en-GB" sz="1500" u="none" cap="none" strike="noStrike">
                  <a:solidFill>
                    <a:srgbClr val="1A2E5A"/>
                  </a:solidFill>
                  <a:latin typeface="Arial"/>
                  <a:ea typeface="Arial"/>
                  <a:cs typeface="Arial"/>
                  <a:sym typeface="Arial"/>
                </a:rPr>
                <a:t>CIP Framework</a:t>
              </a:r>
              <a:endParaRPr b="1" i="0" sz="1500" u="none" cap="none" strike="noStrike">
                <a:solidFill>
                  <a:srgbClr val="1A2E5A"/>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en-GB" sz="1500" u="none" cap="none" strike="noStrike">
                  <a:solidFill>
                    <a:srgbClr val="1A2E5A"/>
                  </a:solidFill>
                  <a:latin typeface="Arial"/>
                  <a:ea typeface="Arial"/>
                  <a:cs typeface="Arial"/>
                  <a:sym typeface="Arial"/>
                </a:rPr>
                <a:t>published for</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en-GB" sz="1500" u="none" cap="none" strike="noStrike">
                  <a:solidFill>
                    <a:srgbClr val="1A2E5A"/>
                  </a:solidFill>
                  <a:latin typeface="Arial"/>
                  <a:ea typeface="Arial"/>
                  <a:cs typeface="Arial"/>
                  <a:sym typeface="Arial"/>
                </a:rPr>
                <a:t>Public</a:t>
              </a:r>
              <a:r>
                <a:rPr b="0" i="0" lang="en-GB" sz="1500" u="none" cap="none" strike="noStrike">
                  <a:solidFill>
                    <a:srgbClr val="000000"/>
                  </a:solidFill>
                  <a:latin typeface="Arial"/>
                  <a:ea typeface="Arial"/>
                  <a:cs typeface="Arial"/>
                  <a:sym typeface="Arial"/>
                </a:rPr>
                <a:t> </a:t>
              </a:r>
              <a:r>
                <a:rPr b="1" i="0" lang="en-GB" sz="1500" u="none" cap="none" strike="noStrike">
                  <a:solidFill>
                    <a:srgbClr val="1A2E5A"/>
                  </a:solidFill>
                  <a:latin typeface="Arial"/>
                  <a:ea typeface="Arial"/>
                  <a:cs typeface="Arial"/>
                  <a:sym typeface="Arial"/>
                </a:rPr>
                <a:t>Comment*</a:t>
              </a:r>
              <a:endParaRPr b="1" i="0" sz="1500" u="none" cap="none" strike="noStrike">
                <a:solidFill>
                  <a:srgbClr val="1A2E5A"/>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600"/>
                <a:buFont typeface="Arial"/>
                <a:buNone/>
              </a:pPr>
              <a:r>
                <a:rPr b="1" i="0" lang="en-GB" sz="1200" u="none" cap="none" strike="noStrike">
                  <a:solidFill>
                    <a:schemeClr val="dk1"/>
                  </a:solidFill>
                  <a:highlight>
                    <a:schemeClr val="lt1"/>
                  </a:highlight>
                  <a:latin typeface="Arial"/>
                  <a:ea typeface="Arial"/>
                  <a:cs typeface="Arial"/>
                  <a:sym typeface="Arial"/>
                </a:rPr>
                <a:t>21 Nov</a:t>
              </a:r>
              <a:endParaRPr b="1" i="0" sz="1500" u="none" cap="none" strike="noStrike">
                <a:solidFill>
                  <a:schemeClr val="dk1"/>
                </a:solidFill>
                <a:latin typeface="Arial"/>
                <a:ea typeface="Arial"/>
                <a:cs typeface="Arial"/>
                <a:sym typeface="Arial"/>
              </a:endParaRPr>
            </a:p>
          </p:txBody>
        </p:sp>
        <p:pic>
          <p:nvPicPr>
            <p:cNvPr descr="A group of people sitting at a table with laptops&#10;&#10;Description automatically generated" id="851" name="Google Shape;851;g272396a5c8f_0_0"/>
            <p:cNvPicPr preferRelativeResize="0"/>
            <p:nvPr/>
          </p:nvPicPr>
          <p:blipFill rotWithShape="1">
            <a:blip r:embed="rId5">
              <a:alphaModFix/>
            </a:blip>
            <a:srcRect b="0" l="0" r="0" t="0"/>
            <a:stretch/>
          </p:blipFill>
          <p:spPr>
            <a:xfrm>
              <a:off x="6986680" y="2479119"/>
              <a:ext cx="700313" cy="700313"/>
            </a:xfrm>
            <a:prstGeom prst="rect">
              <a:avLst/>
            </a:prstGeom>
            <a:noFill/>
            <a:ln>
              <a:noFill/>
            </a:ln>
          </p:spPr>
        </p:pic>
      </p:grpSp>
      <p:sp>
        <p:nvSpPr>
          <p:cNvPr id="852" name="Google Shape;852;g272396a5c8f_0_0"/>
          <p:cNvSpPr txBox="1"/>
          <p:nvPr/>
        </p:nvSpPr>
        <p:spPr>
          <a:xfrm>
            <a:off x="9568245" y="1649151"/>
            <a:ext cx="2562000" cy="778800"/>
          </a:xfrm>
          <a:prstGeom prst="rect">
            <a:avLst/>
          </a:prstGeom>
          <a:no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rgbClr val="9900FF"/>
                </a:solidFill>
                <a:highlight>
                  <a:srgbClr val="FFFFFF"/>
                </a:highlight>
                <a:latin typeface="Arial"/>
                <a:ea typeface="Arial"/>
                <a:cs typeface="Arial"/>
                <a:sym typeface="Arial"/>
              </a:rPr>
              <a:t>ICANN81 Annual General Meeting</a:t>
            </a:r>
            <a:endParaRPr b="0" i="0" sz="1900" u="none" cap="none" strike="noStrike">
              <a:solidFill>
                <a:srgbClr val="9900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GB" sz="1200" u="none" cap="none" strike="noStrike">
                <a:solidFill>
                  <a:srgbClr val="9900FF"/>
                </a:solidFill>
                <a:highlight>
                  <a:srgbClr val="FFFFFF"/>
                </a:highlight>
                <a:latin typeface="Arial"/>
                <a:ea typeface="Arial"/>
                <a:cs typeface="Arial"/>
                <a:sym typeface="Arial"/>
              </a:rPr>
              <a:t>9-14 Nov</a:t>
            </a:r>
            <a:endParaRPr b="1" i="0" sz="1500" u="none" cap="none" strike="noStrike">
              <a:solidFill>
                <a:srgbClr val="9900FF"/>
              </a:solidFill>
              <a:latin typeface="Arial"/>
              <a:ea typeface="Arial"/>
              <a:cs typeface="Arial"/>
              <a:sym typeface="Arial"/>
            </a:endParaRPr>
          </a:p>
        </p:txBody>
      </p:sp>
      <p:grpSp>
        <p:nvGrpSpPr>
          <p:cNvPr id="853" name="Google Shape;853;g272396a5c8f_0_0"/>
          <p:cNvGrpSpPr/>
          <p:nvPr/>
        </p:nvGrpSpPr>
        <p:grpSpPr>
          <a:xfrm rot="5400000">
            <a:off x="10484366" y="2700554"/>
            <a:ext cx="788062" cy="182001"/>
            <a:chOff x="7531816" y="1587776"/>
            <a:chExt cx="1201497" cy="36600"/>
          </a:xfrm>
        </p:grpSpPr>
        <p:cxnSp>
          <p:nvCxnSpPr>
            <p:cNvPr id="854" name="Google Shape;854;g272396a5c8f_0_0"/>
            <p:cNvCxnSpPr/>
            <p:nvPr/>
          </p:nvCxnSpPr>
          <p:spPr>
            <a:xfrm>
              <a:off x="7547113" y="1606397"/>
              <a:ext cx="1186200" cy="0"/>
            </a:xfrm>
            <a:prstGeom prst="straightConnector1">
              <a:avLst/>
            </a:prstGeom>
            <a:noFill/>
            <a:ln cap="flat" cmpd="sng" w="9525">
              <a:solidFill>
                <a:schemeClr val="accent1"/>
              </a:solidFill>
              <a:prstDash val="solid"/>
              <a:round/>
              <a:headEnd len="sm" w="sm" type="none"/>
              <a:tailEnd len="med" w="med" type="triangle"/>
            </a:ln>
          </p:spPr>
        </p:cxnSp>
        <p:sp>
          <p:nvSpPr>
            <p:cNvPr id="855" name="Google Shape;855;g272396a5c8f_0_0"/>
            <p:cNvSpPr/>
            <p:nvPr/>
          </p:nvSpPr>
          <p:spPr>
            <a:xfrm>
              <a:off x="7531816" y="1587776"/>
              <a:ext cx="36600" cy="36600"/>
            </a:xfrm>
            <a:prstGeom prst="ellipse">
              <a:avLst/>
            </a:prstGeom>
            <a:solidFill>
              <a:schemeClr val="dk2"/>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grpSp>
      <p:pic>
        <p:nvPicPr>
          <p:cNvPr id="856" name="Google Shape;856;g272396a5c8f_0_0"/>
          <p:cNvPicPr preferRelativeResize="0"/>
          <p:nvPr/>
        </p:nvPicPr>
        <p:blipFill rotWithShape="1">
          <a:blip r:embed="rId6">
            <a:alphaModFix/>
          </a:blip>
          <a:srcRect b="0" l="0" r="0" t="0"/>
          <a:stretch/>
        </p:blipFill>
        <p:spPr>
          <a:xfrm>
            <a:off x="7419747" y="979051"/>
            <a:ext cx="1016002" cy="892985"/>
          </a:xfrm>
          <a:prstGeom prst="rect">
            <a:avLst/>
          </a:prstGeom>
          <a:noFill/>
          <a:ln>
            <a:noFill/>
          </a:ln>
        </p:spPr>
      </p:pic>
      <p:sp>
        <p:nvSpPr>
          <p:cNvPr id="857" name="Google Shape;857;g272396a5c8f_0_0"/>
          <p:cNvSpPr/>
          <p:nvPr/>
        </p:nvSpPr>
        <p:spPr>
          <a:xfrm>
            <a:off x="419661" y="5146267"/>
            <a:ext cx="2035500" cy="1077900"/>
          </a:xfrm>
          <a:prstGeom prst="roundRect">
            <a:avLst>
              <a:gd fmla="val 16667" name="adj"/>
            </a:avLst>
          </a:prstGeom>
          <a:solidFill>
            <a:srgbClr val="FFC000"/>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858" name="Google Shape;858;g272396a5c8f_0_0"/>
          <p:cNvSpPr txBox="1"/>
          <p:nvPr/>
        </p:nvSpPr>
        <p:spPr>
          <a:xfrm>
            <a:off x="568300" y="5289667"/>
            <a:ext cx="1734900" cy="778800"/>
          </a:xfrm>
          <a:prstGeom prst="rect">
            <a:avLst/>
          </a:prstGeom>
          <a:no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Arial"/>
              <a:buNone/>
            </a:pPr>
            <a:r>
              <a:rPr b="1" i="0" lang="en-GB" sz="1300" u="none" cap="none" strike="noStrike">
                <a:solidFill>
                  <a:schemeClr val="dk1"/>
                </a:solidFill>
                <a:latin typeface="Arial"/>
                <a:ea typeface="Arial"/>
                <a:cs typeface="Arial"/>
                <a:sym typeface="Arial"/>
              </a:rPr>
              <a:t>The CIP-CCG receive input on Principles</a:t>
            </a:r>
            <a:endParaRPr b="1" i="0" sz="13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600"/>
              <a:buFont typeface="Arial"/>
              <a:buNone/>
            </a:pPr>
            <a:r>
              <a:rPr b="1" i="0" lang="en-GB" sz="1200" u="none" cap="none" strike="noStrike">
                <a:solidFill>
                  <a:schemeClr val="dk1"/>
                </a:solidFill>
                <a:latin typeface="Arial"/>
                <a:ea typeface="Arial"/>
                <a:cs typeface="Arial"/>
                <a:sym typeface="Arial"/>
              </a:rPr>
              <a:t>3 Apr - 29 May</a:t>
            </a:r>
            <a:endParaRPr b="1" i="0" sz="1300" u="none" cap="none" strike="noStrike">
              <a:solidFill>
                <a:schemeClr val="dk1"/>
              </a:solidFill>
              <a:latin typeface="Arial"/>
              <a:ea typeface="Arial"/>
              <a:cs typeface="Arial"/>
              <a:sym typeface="Arial"/>
            </a:endParaRPr>
          </a:p>
        </p:txBody>
      </p:sp>
      <p:grpSp>
        <p:nvGrpSpPr>
          <p:cNvPr id="859" name="Google Shape;859;g272396a5c8f_0_0"/>
          <p:cNvGrpSpPr/>
          <p:nvPr/>
        </p:nvGrpSpPr>
        <p:grpSpPr>
          <a:xfrm>
            <a:off x="628810" y="4327402"/>
            <a:ext cx="1549176" cy="821556"/>
            <a:chOff x="1501806" y="3056987"/>
            <a:chExt cx="6145087" cy="3258850"/>
          </a:xfrm>
        </p:grpSpPr>
        <p:pic>
          <p:nvPicPr>
            <p:cNvPr id="860" name="Google Shape;860;g272396a5c8f_0_0"/>
            <p:cNvPicPr preferRelativeResize="0"/>
            <p:nvPr/>
          </p:nvPicPr>
          <p:blipFill rotWithShape="1">
            <a:blip r:embed="rId7">
              <a:alphaModFix/>
            </a:blip>
            <a:srcRect b="0" l="0" r="0" t="0"/>
            <a:stretch/>
          </p:blipFill>
          <p:spPr>
            <a:xfrm>
              <a:off x="1768126" y="3056987"/>
              <a:ext cx="5612447" cy="2327833"/>
            </a:xfrm>
            <a:prstGeom prst="rect">
              <a:avLst/>
            </a:prstGeom>
            <a:noFill/>
            <a:ln>
              <a:noFill/>
            </a:ln>
          </p:spPr>
        </p:pic>
        <p:pic>
          <p:nvPicPr>
            <p:cNvPr id="861" name="Google Shape;861;g272396a5c8f_0_0"/>
            <p:cNvPicPr preferRelativeResize="0"/>
            <p:nvPr/>
          </p:nvPicPr>
          <p:blipFill rotWithShape="1">
            <a:blip r:embed="rId8">
              <a:alphaModFix/>
            </a:blip>
            <a:srcRect b="22298" l="0" r="0" t="0"/>
            <a:stretch/>
          </p:blipFill>
          <p:spPr>
            <a:xfrm>
              <a:off x="1501806" y="3955290"/>
              <a:ext cx="6145087" cy="2360547"/>
            </a:xfrm>
            <a:prstGeom prst="rect">
              <a:avLst/>
            </a:prstGeom>
            <a:noFill/>
            <a:ln>
              <a:noFill/>
            </a:ln>
          </p:spPr>
        </p:pic>
      </p:grpSp>
      <p:sp>
        <p:nvSpPr>
          <p:cNvPr id="862" name="Google Shape;862;g272396a5c8f_0_0"/>
          <p:cNvSpPr/>
          <p:nvPr/>
        </p:nvSpPr>
        <p:spPr>
          <a:xfrm>
            <a:off x="10253067" y="4912500"/>
            <a:ext cx="1866000" cy="1242000"/>
          </a:xfrm>
          <a:prstGeom prst="ellipse">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863" name="Google Shape;863;g272396a5c8f_0_0"/>
          <p:cNvSpPr txBox="1"/>
          <p:nvPr/>
        </p:nvSpPr>
        <p:spPr>
          <a:xfrm>
            <a:off x="4619600" y="6333633"/>
            <a:ext cx="7060800" cy="450900"/>
          </a:xfrm>
          <a:prstGeom prst="rect">
            <a:avLst/>
          </a:prstGeom>
          <a:noFill/>
          <a:ln>
            <a:noFill/>
          </a:ln>
        </p:spPr>
        <p:txBody>
          <a:bodyPr anchorCtr="0" anchor="ctr" bIns="121900" lIns="121900" spcFirstLastPara="1" rIns="121900" wrap="square" tIns="121900">
            <a:noAutofit/>
          </a:bodyPr>
          <a:lstStyle/>
          <a:p>
            <a:pPr indent="0" lvl="0" marL="0" marR="0" rtl="0" algn="r">
              <a:lnSpc>
                <a:spcPct val="100000"/>
              </a:lnSpc>
              <a:spcBef>
                <a:spcPts val="0"/>
              </a:spcBef>
              <a:spcAft>
                <a:spcPts val="0"/>
              </a:spcAft>
              <a:buClr>
                <a:srgbClr val="000000"/>
              </a:buClr>
              <a:buSzPts val="1600"/>
              <a:buFont typeface="Arial"/>
              <a:buNone/>
            </a:pPr>
            <a:r>
              <a:rPr b="1" i="0" lang="en-GB" sz="1500" u="none" cap="none" strike="noStrike">
                <a:solidFill>
                  <a:srgbClr val="1A2E5A"/>
                </a:solidFill>
                <a:latin typeface="Arial"/>
                <a:ea typeface="Arial"/>
                <a:cs typeface="Arial"/>
                <a:sym typeface="Arial"/>
              </a:rPr>
              <a:t>*</a:t>
            </a:r>
            <a:r>
              <a:rPr b="0" i="0" lang="en-GB" sz="1300" u="none" cap="none" strike="noStrike">
                <a:solidFill>
                  <a:schemeClr val="dk1"/>
                </a:solidFill>
                <a:latin typeface="Arial"/>
                <a:ea typeface="Arial"/>
                <a:cs typeface="Arial"/>
                <a:sym typeface="Arial"/>
              </a:rPr>
              <a:t>The CIP-CCG will address input received and revise the CIP Framework, where relevant.</a:t>
            </a:r>
            <a:endParaRPr b="1" i="0" sz="1500" u="none" cap="none" strike="noStrike">
              <a:solidFill>
                <a:srgbClr val="1A2E5A"/>
              </a:solidFill>
              <a:latin typeface="Arial"/>
              <a:ea typeface="Arial"/>
              <a:cs typeface="Arial"/>
              <a:sym typeface="Arial"/>
            </a:endParaRPr>
          </a:p>
        </p:txBody>
      </p:sp>
      <p:grpSp>
        <p:nvGrpSpPr>
          <p:cNvPr id="864" name="Google Shape;864;g272396a5c8f_0_0"/>
          <p:cNvGrpSpPr/>
          <p:nvPr/>
        </p:nvGrpSpPr>
        <p:grpSpPr>
          <a:xfrm rot="-5400000">
            <a:off x="11297273" y="4427212"/>
            <a:ext cx="788062" cy="182001"/>
            <a:chOff x="7531816" y="1587776"/>
            <a:chExt cx="1201497" cy="36600"/>
          </a:xfrm>
        </p:grpSpPr>
        <p:cxnSp>
          <p:nvCxnSpPr>
            <p:cNvPr id="865" name="Google Shape;865;g272396a5c8f_0_0"/>
            <p:cNvCxnSpPr/>
            <p:nvPr/>
          </p:nvCxnSpPr>
          <p:spPr>
            <a:xfrm>
              <a:off x="7547113" y="1606397"/>
              <a:ext cx="1186200" cy="0"/>
            </a:xfrm>
            <a:prstGeom prst="straightConnector1">
              <a:avLst/>
            </a:prstGeom>
            <a:noFill/>
            <a:ln cap="flat" cmpd="sng" w="9525">
              <a:solidFill>
                <a:schemeClr val="accent1"/>
              </a:solidFill>
              <a:prstDash val="solid"/>
              <a:round/>
              <a:headEnd len="sm" w="sm" type="none"/>
              <a:tailEnd len="med" w="med" type="triangle"/>
            </a:ln>
          </p:spPr>
        </p:cxnSp>
        <p:sp>
          <p:nvSpPr>
            <p:cNvPr id="866" name="Google Shape;866;g272396a5c8f_0_0"/>
            <p:cNvSpPr/>
            <p:nvPr/>
          </p:nvSpPr>
          <p:spPr>
            <a:xfrm>
              <a:off x="7531816" y="1587776"/>
              <a:ext cx="36600" cy="36600"/>
            </a:xfrm>
            <a:prstGeom prst="ellipse">
              <a:avLst/>
            </a:prstGeom>
            <a:solidFill>
              <a:schemeClr val="dk2"/>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grpSp>
      <p:sp>
        <p:nvSpPr>
          <p:cNvPr id="867" name="Google Shape;867;g272396a5c8f_0_0"/>
          <p:cNvSpPr txBox="1"/>
          <p:nvPr/>
        </p:nvSpPr>
        <p:spPr>
          <a:xfrm>
            <a:off x="8552245" y="556951"/>
            <a:ext cx="2562000" cy="778800"/>
          </a:xfrm>
          <a:prstGeom prst="rect">
            <a:avLst/>
          </a:prstGeom>
          <a:no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rgbClr val="9900FF"/>
                </a:solidFill>
                <a:highlight>
                  <a:srgbClr val="FFFFFF"/>
                </a:highlight>
                <a:latin typeface="Arial"/>
                <a:ea typeface="Arial"/>
                <a:cs typeface="Arial"/>
                <a:sym typeface="Arial"/>
              </a:rPr>
              <a:t>ICANN81 Prep Week</a:t>
            </a:r>
            <a:endParaRPr b="0" i="0" sz="1900" u="none" cap="none" strike="noStrike">
              <a:solidFill>
                <a:srgbClr val="9900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GB" sz="1200" u="none" cap="none" strike="noStrike">
                <a:solidFill>
                  <a:srgbClr val="9900FF"/>
                </a:solidFill>
                <a:highlight>
                  <a:srgbClr val="FFFFFF"/>
                </a:highlight>
                <a:latin typeface="Arial"/>
                <a:ea typeface="Arial"/>
                <a:cs typeface="Arial"/>
                <a:sym typeface="Arial"/>
              </a:rPr>
              <a:t>28-31 Oct (est)</a:t>
            </a:r>
            <a:endParaRPr b="1" i="0" sz="1500" u="none" cap="none" strike="noStrike">
              <a:solidFill>
                <a:srgbClr val="9900FF"/>
              </a:solidFill>
              <a:latin typeface="Arial"/>
              <a:ea typeface="Arial"/>
              <a:cs typeface="Arial"/>
              <a:sym typeface="Arial"/>
            </a:endParaRPr>
          </a:p>
        </p:txBody>
      </p:sp>
      <p:grpSp>
        <p:nvGrpSpPr>
          <p:cNvPr id="868" name="Google Shape;868;g272396a5c8f_0_0"/>
          <p:cNvGrpSpPr/>
          <p:nvPr/>
        </p:nvGrpSpPr>
        <p:grpSpPr>
          <a:xfrm rot="5400000">
            <a:off x="9294923" y="2147678"/>
            <a:ext cx="931881" cy="182001"/>
            <a:chOff x="7531816" y="1587776"/>
            <a:chExt cx="1201497" cy="36600"/>
          </a:xfrm>
        </p:grpSpPr>
        <p:cxnSp>
          <p:nvCxnSpPr>
            <p:cNvPr id="869" name="Google Shape;869;g272396a5c8f_0_0"/>
            <p:cNvCxnSpPr/>
            <p:nvPr/>
          </p:nvCxnSpPr>
          <p:spPr>
            <a:xfrm>
              <a:off x="7547113" y="1606397"/>
              <a:ext cx="1186200" cy="0"/>
            </a:xfrm>
            <a:prstGeom prst="straightConnector1">
              <a:avLst/>
            </a:prstGeom>
            <a:noFill/>
            <a:ln cap="flat" cmpd="sng" w="9525">
              <a:solidFill>
                <a:schemeClr val="accent1"/>
              </a:solidFill>
              <a:prstDash val="solid"/>
              <a:round/>
              <a:headEnd len="sm" w="sm" type="none"/>
              <a:tailEnd len="med" w="med" type="triangle"/>
            </a:ln>
          </p:spPr>
        </p:cxnSp>
        <p:sp>
          <p:nvSpPr>
            <p:cNvPr id="870" name="Google Shape;870;g272396a5c8f_0_0"/>
            <p:cNvSpPr/>
            <p:nvPr/>
          </p:nvSpPr>
          <p:spPr>
            <a:xfrm>
              <a:off x="7531816" y="1587776"/>
              <a:ext cx="36600" cy="36600"/>
            </a:xfrm>
            <a:prstGeom prst="ellipse">
              <a:avLst/>
            </a:prstGeom>
            <a:solidFill>
              <a:schemeClr val="dk2"/>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grpSp>
      <p:sp>
        <p:nvSpPr>
          <p:cNvPr id="871" name="Google Shape;871;g272396a5c8f_0_0"/>
          <p:cNvSpPr txBox="1"/>
          <p:nvPr/>
        </p:nvSpPr>
        <p:spPr>
          <a:xfrm>
            <a:off x="6723433" y="1852369"/>
            <a:ext cx="2562000" cy="892800"/>
          </a:xfrm>
          <a:prstGeom prst="rect">
            <a:avLst/>
          </a:prstGeom>
          <a:no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accent1"/>
                </a:solidFill>
                <a:highlight>
                  <a:srgbClr val="FFFFFF"/>
                </a:highlight>
                <a:latin typeface="Arial"/>
                <a:ea typeface="Arial"/>
                <a:cs typeface="Arial"/>
                <a:sym typeface="Arial"/>
              </a:rPr>
              <a:t>Community and Board socialization of the framework</a:t>
            </a:r>
            <a:endParaRPr b="1" i="0" sz="1600" u="none" cap="none" strike="noStrike">
              <a:solidFill>
                <a:schemeClr val="accent1"/>
              </a:solidFill>
              <a:highlight>
                <a:srgbClr val="FFFFFF"/>
              </a:highlight>
              <a:latin typeface="Arial"/>
              <a:ea typeface="Arial"/>
              <a:cs typeface="Arial"/>
              <a:sym typeface="Arial"/>
            </a:endParaRPr>
          </a:p>
          <a:p>
            <a:pPr indent="0" lvl="0" marL="0" marR="0" rtl="0" algn="ctr">
              <a:lnSpc>
                <a:spcPct val="100000"/>
              </a:lnSpc>
              <a:spcBef>
                <a:spcPts val="0"/>
              </a:spcBef>
              <a:spcAft>
                <a:spcPts val="0"/>
              </a:spcAft>
              <a:buClr>
                <a:schemeClr val="dk1"/>
              </a:buClr>
              <a:buSzPts val="1600"/>
              <a:buFont typeface="Arial"/>
              <a:buNone/>
            </a:pPr>
            <a:r>
              <a:rPr b="1" i="0" lang="en-GB" sz="1200" u="none" cap="none" strike="noStrike">
                <a:solidFill>
                  <a:schemeClr val="accent1"/>
                </a:solidFill>
                <a:highlight>
                  <a:schemeClr val="lt1"/>
                </a:highlight>
                <a:latin typeface="Arial"/>
                <a:ea typeface="Arial"/>
                <a:cs typeface="Arial"/>
                <a:sym typeface="Arial"/>
              </a:rPr>
              <a:t>4 Sept - 16 Oct</a:t>
            </a:r>
            <a:endParaRPr b="1" i="0" sz="1600" u="none" cap="none" strike="noStrike">
              <a:solidFill>
                <a:schemeClr val="accent1"/>
              </a:solidFill>
              <a:highlight>
                <a:srgbClr val="FFFFFF"/>
              </a:highlight>
              <a:latin typeface="Arial"/>
              <a:ea typeface="Arial"/>
              <a:cs typeface="Arial"/>
              <a:sym typeface="Arial"/>
            </a:endParaRPr>
          </a:p>
        </p:txBody>
      </p:sp>
      <p:grpSp>
        <p:nvGrpSpPr>
          <p:cNvPr id="872" name="Google Shape;872;g272396a5c8f_0_0"/>
          <p:cNvGrpSpPr/>
          <p:nvPr/>
        </p:nvGrpSpPr>
        <p:grpSpPr>
          <a:xfrm rot="5400000">
            <a:off x="7705909" y="2969607"/>
            <a:ext cx="452243" cy="182001"/>
            <a:chOff x="7531816" y="1587776"/>
            <a:chExt cx="1201497" cy="36600"/>
          </a:xfrm>
        </p:grpSpPr>
        <p:cxnSp>
          <p:nvCxnSpPr>
            <p:cNvPr id="873" name="Google Shape;873;g272396a5c8f_0_0"/>
            <p:cNvCxnSpPr/>
            <p:nvPr/>
          </p:nvCxnSpPr>
          <p:spPr>
            <a:xfrm>
              <a:off x="7547113" y="1606397"/>
              <a:ext cx="1186200" cy="0"/>
            </a:xfrm>
            <a:prstGeom prst="straightConnector1">
              <a:avLst/>
            </a:prstGeom>
            <a:noFill/>
            <a:ln cap="flat" cmpd="sng" w="9525">
              <a:solidFill>
                <a:schemeClr val="accent1"/>
              </a:solidFill>
              <a:prstDash val="solid"/>
              <a:round/>
              <a:headEnd len="sm" w="sm" type="none"/>
              <a:tailEnd len="med" w="med" type="triangle"/>
            </a:ln>
          </p:spPr>
        </p:cxnSp>
        <p:sp>
          <p:nvSpPr>
            <p:cNvPr id="874" name="Google Shape;874;g272396a5c8f_0_0"/>
            <p:cNvSpPr/>
            <p:nvPr/>
          </p:nvSpPr>
          <p:spPr>
            <a:xfrm>
              <a:off x="7531816" y="1587776"/>
              <a:ext cx="36600" cy="36600"/>
            </a:xfrm>
            <a:prstGeom prst="ellipse">
              <a:avLst/>
            </a:prstGeom>
            <a:solidFill>
              <a:schemeClr val="dk2"/>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grpSp>
      <p:sp>
        <p:nvSpPr>
          <p:cNvPr id="875" name="Google Shape;875;g272396a5c8f_0_0"/>
          <p:cNvSpPr txBox="1"/>
          <p:nvPr/>
        </p:nvSpPr>
        <p:spPr>
          <a:xfrm>
            <a:off x="3389036" y="4595567"/>
            <a:ext cx="2035500" cy="778800"/>
          </a:xfrm>
          <a:prstGeom prst="rect">
            <a:avLst/>
          </a:prstGeom>
          <a:no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rgbClr val="9900FF"/>
                </a:solidFill>
                <a:highlight>
                  <a:srgbClr val="FFFFFF"/>
                </a:highlight>
                <a:latin typeface="Arial"/>
                <a:ea typeface="Arial"/>
                <a:cs typeface="Arial"/>
                <a:sym typeface="Arial"/>
              </a:rPr>
              <a:t>ICANN80 Policy Forum</a:t>
            </a:r>
            <a:endParaRPr b="0" i="0" sz="1900" u="none" cap="none" strike="noStrike">
              <a:solidFill>
                <a:srgbClr val="9900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GB" sz="1200" u="none" cap="none" strike="noStrike">
                <a:solidFill>
                  <a:srgbClr val="9900FF"/>
                </a:solidFill>
                <a:highlight>
                  <a:srgbClr val="FFFFFF"/>
                </a:highlight>
                <a:latin typeface="Arial"/>
                <a:ea typeface="Arial"/>
                <a:cs typeface="Arial"/>
                <a:sym typeface="Arial"/>
              </a:rPr>
              <a:t>10-13 Jun</a:t>
            </a:r>
            <a:endParaRPr b="1" i="0" sz="1500" u="none" cap="none" strike="noStrike">
              <a:solidFill>
                <a:srgbClr val="9900FF"/>
              </a:solidFill>
              <a:latin typeface="Arial"/>
              <a:ea typeface="Arial"/>
              <a:cs typeface="Arial"/>
              <a:sym typeface="Arial"/>
            </a:endParaRPr>
          </a:p>
        </p:txBody>
      </p:sp>
      <p:grpSp>
        <p:nvGrpSpPr>
          <p:cNvPr id="876" name="Google Shape;876;g272396a5c8f_0_0"/>
          <p:cNvGrpSpPr/>
          <p:nvPr/>
        </p:nvGrpSpPr>
        <p:grpSpPr>
          <a:xfrm flipH="1" rot="5400000">
            <a:off x="3972361" y="4006542"/>
            <a:ext cx="807406" cy="182001"/>
            <a:chOff x="7531816" y="1587776"/>
            <a:chExt cx="1201497" cy="36600"/>
          </a:xfrm>
        </p:grpSpPr>
        <p:cxnSp>
          <p:nvCxnSpPr>
            <p:cNvPr id="877" name="Google Shape;877;g272396a5c8f_0_0"/>
            <p:cNvCxnSpPr/>
            <p:nvPr/>
          </p:nvCxnSpPr>
          <p:spPr>
            <a:xfrm>
              <a:off x="7547113" y="1606397"/>
              <a:ext cx="1186200" cy="0"/>
            </a:xfrm>
            <a:prstGeom prst="straightConnector1">
              <a:avLst/>
            </a:prstGeom>
            <a:noFill/>
            <a:ln cap="flat" cmpd="sng" w="9525">
              <a:solidFill>
                <a:schemeClr val="accent1"/>
              </a:solidFill>
              <a:prstDash val="solid"/>
              <a:round/>
              <a:headEnd len="sm" w="sm" type="none"/>
              <a:tailEnd len="med" w="med" type="triangle"/>
            </a:ln>
          </p:spPr>
        </p:cxnSp>
        <p:sp>
          <p:nvSpPr>
            <p:cNvPr id="878" name="Google Shape;878;g272396a5c8f_0_0"/>
            <p:cNvSpPr/>
            <p:nvPr/>
          </p:nvSpPr>
          <p:spPr>
            <a:xfrm>
              <a:off x="7531816" y="1587776"/>
              <a:ext cx="36600" cy="36600"/>
            </a:xfrm>
            <a:prstGeom prst="ellipse">
              <a:avLst/>
            </a:prstGeom>
            <a:solidFill>
              <a:schemeClr val="dk2"/>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grpSp>
      <p:grpSp>
        <p:nvGrpSpPr>
          <p:cNvPr id="879" name="Google Shape;879;g272396a5c8f_0_0"/>
          <p:cNvGrpSpPr/>
          <p:nvPr/>
        </p:nvGrpSpPr>
        <p:grpSpPr>
          <a:xfrm rot="-5400000">
            <a:off x="1129716" y="3825609"/>
            <a:ext cx="599907" cy="182001"/>
            <a:chOff x="7531816" y="1587776"/>
            <a:chExt cx="1201497" cy="36600"/>
          </a:xfrm>
        </p:grpSpPr>
        <p:cxnSp>
          <p:nvCxnSpPr>
            <p:cNvPr id="880" name="Google Shape;880;g272396a5c8f_0_0"/>
            <p:cNvCxnSpPr/>
            <p:nvPr/>
          </p:nvCxnSpPr>
          <p:spPr>
            <a:xfrm>
              <a:off x="7547113" y="1606397"/>
              <a:ext cx="1186200" cy="0"/>
            </a:xfrm>
            <a:prstGeom prst="straightConnector1">
              <a:avLst/>
            </a:prstGeom>
            <a:noFill/>
            <a:ln cap="flat" cmpd="sng" w="9525">
              <a:solidFill>
                <a:schemeClr val="accent1"/>
              </a:solidFill>
              <a:prstDash val="solid"/>
              <a:round/>
              <a:headEnd len="sm" w="sm" type="none"/>
              <a:tailEnd len="med" w="med" type="triangle"/>
            </a:ln>
          </p:spPr>
        </p:cxnSp>
        <p:sp>
          <p:nvSpPr>
            <p:cNvPr id="881" name="Google Shape;881;g272396a5c8f_0_0"/>
            <p:cNvSpPr/>
            <p:nvPr/>
          </p:nvSpPr>
          <p:spPr>
            <a:xfrm>
              <a:off x="7531816" y="1587776"/>
              <a:ext cx="36600" cy="36600"/>
            </a:xfrm>
            <a:prstGeom prst="ellipse">
              <a:avLst/>
            </a:prstGeom>
            <a:solidFill>
              <a:schemeClr val="dk2"/>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grpSp>
      <p:sp>
        <p:nvSpPr>
          <p:cNvPr id="882" name="Google Shape;882;g272396a5c8f_0_0"/>
          <p:cNvSpPr txBox="1"/>
          <p:nvPr/>
        </p:nvSpPr>
        <p:spPr>
          <a:xfrm>
            <a:off x="1661833" y="2157167"/>
            <a:ext cx="2013600" cy="778800"/>
          </a:xfrm>
          <a:prstGeom prst="rect">
            <a:avLst/>
          </a:prstGeom>
          <a:no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rgbClr val="9900FF"/>
                </a:solidFill>
                <a:highlight>
                  <a:srgbClr val="FFFFFF"/>
                </a:highlight>
                <a:latin typeface="Arial"/>
                <a:ea typeface="Arial"/>
                <a:cs typeface="Arial"/>
                <a:sym typeface="Arial"/>
              </a:rPr>
              <a:t>ICANN80 Prep Week</a:t>
            </a:r>
            <a:endParaRPr b="0" i="0" sz="1900" u="none" cap="none" strike="noStrike">
              <a:solidFill>
                <a:srgbClr val="9900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GB" sz="1200" u="none" cap="none" strike="noStrike">
                <a:solidFill>
                  <a:srgbClr val="9900FF"/>
                </a:solidFill>
                <a:highlight>
                  <a:srgbClr val="FFFFFF"/>
                </a:highlight>
                <a:latin typeface="Arial"/>
                <a:ea typeface="Arial"/>
                <a:cs typeface="Arial"/>
                <a:sym typeface="Arial"/>
              </a:rPr>
              <a:t>28-30 May</a:t>
            </a:r>
            <a:endParaRPr b="1" i="0" sz="1500" u="none" cap="none" strike="noStrike">
              <a:solidFill>
                <a:srgbClr val="9900FF"/>
              </a:solidFill>
              <a:latin typeface="Arial"/>
              <a:ea typeface="Arial"/>
              <a:cs typeface="Arial"/>
              <a:sym typeface="Arial"/>
            </a:endParaRPr>
          </a:p>
        </p:txBody>
      </p:sp>
      <p:grpSp>
        <p:nvGrpSpPr>
          <p:cNvPr id="883" name="Google Shape;883;g272396a5c8f_0_0"/>
          <p:cNvGrpSpPr/>
          <p:nvPr/>
        </p:nvGrpSpPr>
        <p:grpSpPr>
          <a:xfrm rot="5400000">
            <a:off x="2878731" y="2815617"/>
            <a:ext cx="759466" cy="182001"/>
            <a:chOff x="7531816" y="1587776"/>
            <a:chExt cx="1201497" cy="36600"/>
          </a:xfrm>
        </p:grpSpPr>
        <p:cxnSp>
          <p:nvCxnSpPr>
            <p:cNvPr id="884" name="Google Shape;884;g272396a5c8f_0_0"/>
            <p:cNvCxnSpPr/>
            <p:nvPr/>
          </p:nvCxnSpPr>
          <p:spPr>
            <a:xfrm>
              <a:off x="7547113" y="1606397"/>
              <a:ext cx="1186200" cy="0"/>
            </a:xfrm>
            <a:prstGeom prst="straightConnector1">
              <a:avLst/>
            </a:prstGeom>
            <a:noFill/>
            <a:ln cap="flat" cmpd="sng" w="9525">
              <a:solidFill>
                <a:schemeClr val="accent1"/>
              </a:solidFill>
              <a:prstDash val="solid"/>
              <a:round/>
              <a:headEnd len="sm" w="sm" type="none"/>
              <a:tailEnd len="med" w="med" type="triangle"/>
            </a:ln>
          </p:spPr>
        </p:cxnSp>
        <p:sp>
          <p:nvSpPr>
            <p:cNvPr id="885" name="Google Shape;885;g272396a5c8f_0_0"/>
            <p:cNvSpPr/>
            <p:nvPr/>
          </p:nvSpPr>
          <p:spPr>
            <a:xfrm>
              <a:off x="7531816" y="1587776"/>
              <a:ext cx="36600" cy="36600"/>
            </a:xfrm>
            <a:prstGeom prst="ellipse">
              <a:avLst/>
            </a:prstGeom>
            <a:solidFill>
              <a:schemeClr val="dk2"/>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grpSp>
      <p:sp>
        <p:nvSpPr>
          <p:cNvPr id="886" name="Google Shape;886;g272396a5c8f_0_0"/>
          <p:cNvSpPr/>
          <p:nvPr/>
        </p:nvSpPr>
        <p:spPr>
          <a:xfrm>
            <a:off x="4585261" y="1590267"/>
            <a:ext cx="2035500" cy="1077900"/>
          </a:xfrm>
          <a:prstGeom prst="roundRect">
            <a:avLst>
              <a:gd fmla="val 16667" name="adj"/>
            </a:avLst>
          </a:prstGeom>
          <a:solidFill>
            <a:srgbClr val="FFC000"/>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887" name="Google Shape;887;g272396a5c8f_0_0"/>
          <p:cNvSpPr txBox="1"/>
          <p:nvPr/>
        </p:nvSpPr>
        <p:spPr>
          <a:xfrm>
            <a:off x="4733900" y="1733667"/>
            <a:ext cx="1734900" cy="778800"/>
          </a:xfrm>
          <a:prstGeom prst="rect">
            <a:avLst/>
          </a:prstGeom>
          <a:no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Arial"/>
              <a:buNone/>
            </a:pPr>
            <a:r>
              <a:rPr b="1" i="0" lang="en-GB" sz="1300" u="none" cap="none" strike="noStrike">
                <a:solidFill>
                  <a:schemeClr val="dk1"/>
                </a:solidFill>
                <a:latin typeface="Arial"/>
                <a:ea typeface="Arial"/>
                <a:cs typeface="Arial"/>
                <a:sym typeface="Arial"/>
              </a:rPr>
              <a:t>The CIP-CCG receive input on Criteria and Indicators</a:t>
            </a:r>
            <a:endParaRPr b="1" i="0" sz="13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600"/>
              <a:buFont typeface="Arial"/>
              <a:buNone/>
            </a:pPr>
            <a:r>
              <a:rPr b="1" i="0" lang="en-GB" sz="1200" u="none" cap="none" strike="noStrike">
                <a:solidFill>
                  <a:schemeClr val="dk1"/>
                </a:solidFill>
                <a:latin typeface="Arial"/>
                <a:ea typeface="Arial"/>
                <a:cs typeface="Arial"/>
                <a:sym typeface="Arial"/>
              </a:rPr>
              <a:t>5 Jun - 24 Jul</a:t>
            </a:r>
            <a:endParaRPr b="1" i="0" sz="1300" u="none" cap="none" strike="noStrike">
              <a:solidFill>
                <a:schemeClr val="dk1"/>
              </a:solidFill>
              <a:latin typeface="Arial"/>
              <a:ea typeface="Arial"/>
              <a:cs typeface="Arial"/>
              <a:sym typeface="Arial"/>
            </a:endParaRPr>
          </a:p>
        </p:txBody>
      </p:sp>
      <p:grpSp>
        <p:nvGrpSpPr>
          <p:cNvPr id="888" name="Google Shape;888;g272396a5c8f_0_0"/>
          <p:cNvGrpSpPr/>
          <p:nvPr/>
        </p:nvGrpSpPr>
        <p:grpSpPr>
          <a:xfrm>
            <a:off x="4794410" y="771402"/>
            <a:ext cx="1549176" cy="821556"/>
            <a:chOff x="1501806" y="3056987"/>
            <a:chExt cx="6145087" cy="3258850"/>
          </a:xfrm>
        </p:grpSpPr>
        <p:pic>
          <p:nvPicPr>
            <p:cNvPr id="889" name="Google Shape;889;g272396a5c8f_0_0"/>
            <p:cNvPicPr preferRelativeResize="0"/>
            <p:nvPr/>
          </p:nvPicPr>
          <p:blipFill rotWithShape="1">
            <a:blip r:embed="rId7">
              <a:alphaModFix/>
            </a:blip>
            <a:srcRect b="0" l="0" r="0" t="0"/>
            <a:stretch/>
          </p:blipFill>
          <p:spPr>
            <a:xfrm>
              <a:off x="1768126" y="3056987"/>
              <a:ext cx="5612447" cy="2327833"/>
            </a:xfrm>
            <a:prstGeom prst="rect">
              <a:avLst/>
            </a:prstGeom>
            <a:noFill/>
            <a:ln>
              <a:noFill/>
            </a:ln>
          </p:spPr>
        </p:pic>
        <p:pic>
          <p:nvPicPr>
            <p:cNvPr id="890" name="Google Shape;890;g272396a5c8f_0_0"/>
            <p:cNvPicPr preferRelativeResize="0"/>
            <p:nvPr/>
          </p:nvPicPr>
          <p:blipFill rotWithShape="1">
            <a:blip r:embed="rId8">
              <a:alphaModFix/>
            </a:blip>
            <a:srcRect b="22298" l="0" r="0" t="0"/>
            <a:stretch/>
          </p:blipFill>
          <p:spPr>
            <a:xfrm>
              <a:off x="1501806" y="3955290"/>
              <a:ext cx="6145087" cy="2360547"/>
            </a:xfrm>
            <a:prstGeom prst="rect">
              <a:avLst/>
            </a:prstGeom>
            <a:noFill/>
            <a:ln>
              <a:noFill/>
            </a:ln>
          </p:spPr>
        </p:pic>
      </p:grpSp>
      <p:grpSp>
        <p:nvGrpSpPr>
          <p:cNvPr id="891" name="Google Shape;891;g272396a5c8f_0_0"/>
          <p:cNvGrpSpPr/>
          <p:nvPr/>
        </p:nvGrpSpPr>
        <p:grpSpPr>
          <a:xfrm flipH="1" rot="-5400000">
            <a:off x="5341026" y="2926627"/>
            <a:ext cx="508353" cy="182001"/>
            <a:chOff x="7531816" y="1587776"/>
            <a:chExt cx="1201497" cy="36600"/>
          </a:xfrm>
        </p:grpSpPr>
        <p:cxnSp>
          <p:nvCxnSpPr>
            <p:cNvPr id="892" name="Google Shape;892;g272396a5c8f_0_0"/>
            <p:cNvCxnSpPr/>
            <p:nvPr/>
          </p:nvCxnSpPr>
          <p:spPr>
            <a:xfrm>
              <a:off x="7547113" y="1606397"/>
              <a:ext cx="1186200" cy="0"/>
            </a:xfrm>
            <a:prstGeom prst="straightConnector1">
              <a:avLst/>
            </a:prstGeom>
            <a:noFill/>
            <a:ln cap="flat" cmpd="sng" w="9525">
              <a:solidFill>
                <a:schemeClr val="accent1"/>
              </a:solidFill>
              <a:prstDash val="solid"/>
              <a:round/>
              <a:headEnd len="sm" w="sm" type="none"/>
              <a:tailEnd len="med" w="med" type="triangle"/>
            </a:ln>
          </p:spPr>
        </p:cxnSp>
        <p:sp>
          <p:nvSpPr>
            <p:cNvPr id="893" name="Google Shape;893;g272396a5c8f_0_0"/>
            <p:cNvSpPr/>
            <p:nvPr/>
          </p:nvSpPr>
          <p:spPr>
            <a:xfrm>
              <a:off x="7531816" y="1587776"/>
              <a:ext cx="36600" cy="36600"/>
            </a:xfrm>
            <a:prstGeom prst="ellipse">
              <a:avLst/>
            </a:prstGeom>
            <a:solidFill>
              <a:schemeClr val="dk2"/>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grpSp>
      <p:grpSp>
        <p:nvGrpSpPr>
          <p:cNvPr id="894" name="Google Shape;894;g272396a5c8f_0_0"/>
          <p:cNvGrpSpPr/>
          <p:nvPr/>
        </p:nvGrpSpPr>
        <p:grpSpPr>
          <a:xfrm rot="-5400000">
            <a:off x="6707289" y="4831052"/>
            <a:ext cx="417160" cy="182001"/>
            <a:chOff x="7531816" y="1587776"/>
            <a:chExt cx="1201497" cy="36600"/>
          </a:xfrm>
        </p:grpSpPr>
        <p:cxnSp>
          <p:nvCxnSpPr>
            <p:cNvPr id="895" name="Google Shape;895;g272396a5c8f_0_0"/>
            <p:cNvCxnSpPr/>
            <p:nvPr/>
          </p:nvCxnSpPr>
          <p:spPr>
            <a:xfrm>
              <a:off x="7547113" y="1606397"/>
              <a:ext cx="1186200" cy="0"/>
            </a:xfrm>
            <a:prstGeom prst="straightConnector1">
              <a:avLst/>
            </a:prstGeom>
            <a:noFill/>
            <a:ln cap="flat" cmpd="sng" w="9525">
              <a:solidFill>
                <a:schemeClr val="accent1"/>
              </a:solidFill>
              <a:prstDash val="solid"/>
              <a:round/>
              <a:headEnd len="sm" w="sm" type="none"/>
              <a:tailEnd len="med" w="med" type="triangle"/>
            </a:ln>
          </p:spPr>
        </p:cxnSp>
        <p:sp>
          <p:nvSpPr>
            <p:cNvPr id="896" name="Google Shape;896;g272396a5c8f_0_0"/>
            <p:cNvSpPr/>
            <p:nvPr/>
          </p:nvSpPr>
          <p:spPr>
            <a:xfrm>
              <a:off x="7531816" y="1587776"/>
              <a:ext cx="36600" cy="36600"/>
            </a:xfrm>
            <a:prstGeom prst="ellipse">
              <a:avLst/>
            </a:prstGeom>
            <a:solidFill>
              <a:schemeClr val="dk2"/>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grpSp>
      <p:grpSp>
        <p:nvGrpSpPr>
          <p:cNvPr id="897" name="Google Shape;897;g272396a5c8f_0_0"/>
          <p:cNvGrpSpPr/>
          <p:nvPr/>
        </p:nvGrpSpPr>
        <p:grpSpPr>
          <a:xfrm>
            <a:off x="3692630" y="2714576"/>
            <a:ext cx="333862" cy="452234"/>
            <a:chOff x="2916074" y="1554567"/>
            <a:chExt cx="195275" cy="264325"/>
          </a:xfrm>
        </p:grpSpPr>
        <p:sp>
          <p:nvSpPr>
            <p:cNvPr id="898" name="Google Shape;898;g272396a5c8f_0_0"/>
            <p:cNvSpPr/>
            <p:nvPr/>
          </p:nvSpPr>
          <p:spPr>
            <a:xfrm>
              <a:off x="2916074" y="1554567"/>
              <a:ext cx="195275" cy="148250"/>
            </a:xfrm>
            <a:prstGeom prst="flowChartPunchedTape">
              <a:avLst/>
            </a:prstGeom>
            <a:solidFill>
              <a:srgbClr val="8ED693"/>
            </a:solidFill>
            <a:ln cap="flat" cmpd="sng" w="9525">
              <a:solidFill>
                <a:srgbClr val="1A87C9"/>
              </a:solidFill>
              <a:prstDash val="solid"/>
              <a:round/>
              <a:headEnd len="sm" w="sm" type="none"/>
              <a:tailEnd len="sm" w="sm" type="none"/>
            </a:ln>
            <a:effectLst>
              <a:reflection blurRad="0" dir="5400000" dist="38100" endA="0" endPos="30000" fadeDir="5400012" kx="0" rotWithShape="0" algn="bl" stPos="0" sy="-100000" ky="0"/>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cxnSp>
          <p:nvCxnSpPr>
            <p:cNvPr id="899" name="Google Shape;899;g272396a5c8f_0_0"/>
            <p:cNvCxnSpPr>
              <a:stCxn id="898" idx="1"/>
            </p:cNvCxnSpPr>
            <p:nvPr/>
          </p:nvCxnSpPr>
          <p:spPr>
            <a:xfrm>
              <a:off x="2916074" y="1628692"/>
              <a:ext cx="0" cy="190200"/>
            </a:xfrm>
            <a:prstGeom prst="straightConnector1">
              <a:avLst/>
            </a:prstGeom>
            <a:noFill/>
            <a:ln cap="flat" cmpd="sng" w="9525">
              <a:solidFill>
                <a:srgbClr val="1A87C9"/>
              </a:solidFill>
              <a:prstDash val="solid"/>
              <a:round/>
              <a:headEnd len="sm" w="sm" type="none"/>
              <a:tailEnd len="sm" w="sm" type="none"/>
            </a:ln>
            <a:effectLst>
              <a:reflection blurRad="0" dir="5400000" dist="38100" endA="0" endPos="30000" fadeDir="5400012" kx="0" rotWithShape="0" algn="bl" stPos="0" sy="-100000" ky="0"/>
            </a:effectLst>
          </p:spPr>
        </p:cxnSp>
      </p:grpSp>
      <p:grpSp>
        <p:nvGrpSpPr>
          <p:cNvPr id="900" name="Google Shape;900;g272396a5c8f_0_0"/>
          <p:cNvGrpSpPr/>
          <p:nvPr/>
        </p:nvGrpSpPr>
        <p:grpSpPr>
          <a:xfrm>
            <a:off x="6842230" y="4136976"/>
            <a:ext cx="333862" cy="452234"/>
            <a:chOff x="2916074" y="1554567"/>
            <a:chExt cx="195275" cy="264325"/>
          </a:xfrm>
        </p:grpSpPr>
        <p:sp>
          <p:nvSpPr>
            <p:cNvPr id="901" name="Google Shape;901;g272396a5c8f_0_0"/>
            <p:cNvSpPr/>
            <p:nvPr/>
          </p:nvSpPr>
          <p:spPr>
            <a:xfrm>
              <a:off x="2916074" y="1554567"/>
              <a:ext cx="195275" cy="148250"/>
            </a:xfrm>
            <a:prstGeom prst="flowChartPunchedTape">
              <a:avLst/>
            </a:prstGeom>
            <a:solidFill>
              <a:srgbClr val="8ED693"/>
            </a:solidFill>
            <a:ln cap="flat" cmpd="sng" w="9525">
              <a:solidFill>
                <a:srgbClr val="1A87C9"/>
              </a:solidFill>
              <a:prstDash val="solid"/>
              <a:round/>
              <a:headEnd len="sm" w="sm" type="none"/>
              <a:tailEnd len="sm" w="sm" type="none"/>
            </a:ln>
            <a:effectLst>
              <a:reflection blurRad="0" dir="5400000" dist="38100" endA="0" endPos="30000" fadeDir="5400012" kx="0" rotWithShape="0" algn="bl" stPos="0" sy="-100000" ky="0"/>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cxnSp>
          <p:nvCxnSpPr>
            <p:cNvPr id="902" name="Google Shape;902;g272396a5c8f_0_0"/>
            <p:cNvCxnSpPr>
              <a:stCxn id="901" idx="1"/>
            </p:cNvCxnSpPr>
            <p:nvPr/>
          </p:nvCxnSpPr>
          <p:spPr>
            <a:xfrm>
              <a:off x="2916074" y="1628692"/>
              <a:ext cx="0" cy="190200"/>
            </a:xfrm>
            <a:prstGeom prst="straightConnector1">
              <a:avLst/>
            </a:prstGeom>
            <a:noFill/>
            <a:ln cap="flat" cmpd="sng" w="9525">
              <a:solidFill>
                <a:srgbClr val="1A87C9"/>
              </a:solidFill>
              <a:prstDash val="solid"/>
              <a:round/>
              <a:headEnd len="sm" w="sm" type="none"/>
              <a:tailEnd len="sm" w="sm" type="none"/>
            </a:ln>
            <a:effectLst>
              <a:reflection blurRad="0" dir="5400000" dist="38100" endA="0" endPos="30000" fadeDir="5400012" kx="0" rotWithShape="0" algn="bl" stPos="0" sy="-100000" ky="0"/>
            </a:effectLst>
          </p:spPr>
        </p:cxnSp>
      </p:grpSp>
      <p:sp>
        <p:nvSpPr>
          <p:cNvPr id="903" name="Google Shape;903;g272396a5c8f_0_0"/>
          <p:cNvSpPr txBox="1"/>
          <p:nvPr/>
        </p:nvSpPr>
        <p:spPr>
          <a:xfrm>
            <a:off x="2836533" y="1288367"/>
            <a:ext cx="1820700" cy="1026300"/>
          </a:xfrm>
          <a:prstGeom prst="rect">
            <a:avLst/>
          </a:prstGeom>
          <a:no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rgbClr val="6AA84F"/>
                </a:solidFill>
                <a:highlight>
                  <a:srgbClr val="FFFFFF"/>
                </a:highlight>
                <a:latin typeface="Arial"/>
                <a:ea typeface="Arial"/>
                <a:cs typeface="Arial"/>
                <a:sym typeface="Arial"/>
              </a:rPr>
              <a:t>The CIP-CCG finalize principles</a:t>
            </a:r>
            <a:endParaRPr b="1" i="0" sz="1500" u="none" cap="none" strike="noStrike">
              <a:solidFill>
                <a:srgbClr val="6AA84F"/>
              </a:solidFill>
              <a:highlight>
                <a:srgbClr val="FFFFFF"/>
              </a:highlight>
              <a:latin typeface="Arial"/>
              <a:ea typeface="Arial"/>
              <a:cs typeface="Arial"/>
              <a:sym typeface="Arial"/>
            </a:endParaRPr>
          </a:p>
          <a:p>
            <a:pPr indent="0" lvl="0" marL="0" marR="0" rtl="0" algn="ctr">
              <a:lnSpc>
                <a:spcPct val="100000"/>
              </a:lnSpc>
              <a:spcBef>
                <a:spcPts val="0"/>
              </a:spcBef>
              <a:spcAft>
                <a:spcPts val="0"/>
              </a:spcAft>
              <a:buClr>
                <a:schemeClr val="dk1"/>
              </a:buClr>
              <a:buSzPts val="1600"/>
              <a:buFont typeface="Arial"/>
              <a:buNone/>
            </a:pPr>
            <a:r>
              <a:rPr b="1" i="0" lang="en-GB" sz="1200" u="none" cap="none" strike="noStrike">
                <a:solidFill>
                  <a:srgbClr val="6AA84F"/>
                </a:solidFill>
                <a:highlight>
                  <a:schemeClr val="lt1"/>
                </a:highlight>
                <a:latin typeface="Arial"/>
                <a:ea typeface="Arial"/>
                <a:cs typeface="Arial"/>
                <a:sym typeface="Arial"/>
              </a:rPr>
              <a:t>5 Jun</a:t>
            </a:r>
            <a:endParaRPr b="1" i="0" sz="1500" u="none" cap="none" strike="noStrike">
              <a:solidFill>
                <a:srgbClr val="6AA84F"/>
              </a:solidFill>
              <a:highlight>
                <a:srgbClr val="FFFFFF"/>
              </a:highlight>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1" i="0" sz="1100" u="none" cap="none" strike="noStrike">
              <a:solidFill>
                <a:srgbClr val="EC7532"/>
              </a:solidFill>
              <a:latin typeface="Arial"/>
              <a:ea typeface="Arial"/>
              <a:cs typeface="Arial"/>
              <a:sym typeface="Arial"/>
            </a:endParaRPr>
          </a:p>
        </p:txBody>
      </p:sp>
      <p:grpSp>
        <p:nvGrpSpPr>
          <p:cNvPr id="904" name="Google Shape;904;g272396a5c8f_0_0"/>
          <p:cNvGrpSpPr/>
          <p:nvPr/>
        </p:nvGrpSpPr>
        <p:grpSpPr>
          <a:xfrm rot="5399010">
            <a:off x="3558193" y="2290902"/>
            <a:ext cx="417160" cy="182004"/>
            <a:chOff x="7531816" y="1587776"/>
            <a:chExt cx="1201497" cy="36600"/>
          </a:xfrm>
        </p:grpSpPr>
        <p:cxnSp>
          <p:nvCxnSpPr>
            <p:cNvPr id="905" name="Google Shape;905;g272396a5c8f_0_0"/>
            <p:cNvCxnSpPr/>
            <p:nvPr/>
          </p:nvCxnSpPr>
          <p:spPr>
            <a:xfrm>
              <a:off x="7547113" y="1606397"/>
              <a:ext cx="1186200" cy="0"/>
            </a:xfrm>
            <a:prstGeom prst="straightConnector1">
              <a:avLst/>
            </a:prstGeom>
            <a:noFill/>
            <a:ln cap="flat" cmpd="sng" w="9525">
              <a:solidFill>
                <a:schemeClr val="accent1"/>
              </a:solidFill>
              <a:prstDash val="solid"/>
              <a:round/>
              <a:headEnd len="sm" w="sm" type="none"/>
              <a:tailEnd len="med" w="med" type="triangle"/>
            </a:ln>
          </p:spPr>
        </p:cxnSp>
        <p:sp>
          <p:nvSpPr>
            <p:cNvPr id="906" name="Google Shape;906;g272396a5c8f_0_0"/>
            <p:cNvSpPr/>
            <p:nvPr/>
          </p:nvSpPr>
          <p:spPr>
            <a:xfrm>
              <a:off x="7531816" y="1587776"/>
              <a:ext cx="36600" cy="36600"/>
            </a:xfrm>
            <a:prstGeom prst="ellipse">
              <a:avLst/>
            </a:prstGeom>
            <a:solidFill>
              <a:schemeClr val="dk2"/>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grpSp>
      <p:sp>
        <p:nvSpPr>
          <p:cNvPr id="907" name="Google Shape;907;g272396a5c8f_0_0"/>
          <p:cNvSpPr txBox="1"/>
          <p:nvPr/>
        </p:nvSpPr>
        <p:spPr>
          <a:xfrm>
            <a:off x="9005900" y="1054400"/>
            <a:ext cx="1549200" cy="892800"/>
          </a:xfrm>
          <a:prstGeom prst="rect">
            <a:avLst/>
          </a:prstGeom>
          <a:no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rgbClr val="6AA84F"/>
                </a:solidFill>
                <a:highlight>
                  <a:srgbClr val="FFFFFF"/>
                </a:highlight>
                <a:latin typeface="Arial"/>
                <a:ea typeface="Arial"/>
                <a:cs typeface="Arial"/>
                <a:sym typeface="Arial"/>
              </a:rPr>
              <a:t>CIP-CCG Webinar</a:t>
            </a:r>
            <a:endParaRPr b="1" i="0" sz="1500" u="none" cap="none" strike="noStrike">
              <a:solidFill>
                <a:srgbClr val="6AA84F"/>
              </a:solidFill>
              <a:highlight>
                <a:srgbClr val="FFFFFF"/>
              </a:highlight>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1" i="0" sz="1100" u="none" cap="none" strike="noStrike">
              <a:solidFill>
                <a:srgbClr val="EC7532"/>
              </a:solidFill>
              <a:latin typeface="Arial"/>
              <a:ea typeface="Arial"/>
              <a:cs typeface="Arial"/>
              <a:sym typeface="Arial"/>
            </a:endParaRPr>
          </a:p>
        </p:txBody>
      </p:sp>
      <p:grpSp>
        <p:nvGrpSpPr>
          <p:cNvPr id="908" name="Google Shape;908;g272396a5c8f_0_0"/>
          <p:cNvGrpSpPr/>
          <p:nvPr/>
        </p:nvGrpSpPr>
        <p:grpSpPr>
          <a:xfrm>
            <a:off x="9687030" y="2816176"/>
            <a:ext cx="333862" cy="452234"/>
            <a:chOff x="2916074" y="1554567"/>
            <a:chExt cx="195275" cy="264325"/>
          </a:xfrm>
        </p:grpSpPr>
        <p:sp>
          <p:nvSpPr>
            <p:cNvPr id="909" name="Google Shape;909;g272396a5c8f_0_0"/>
            <p:cNvSpPr/>
            <p:nvPr/>
          </p:nvSpPr>
          <p:spPr>
            <a:xfrm>
              <a:off x="2916074" y="1554567"/>
              <a:ext cx="195275" cy="148250"/>
            </a:xfrm>
            <a:prstGeom prst="flowChartPunchedTape">
              <a:avLst/>
            </a:prstGeom>
            <a:solidFill>
              <a:srgbClr val="8ED693"/>
            </a:solidFill>
            <a:ln cap="flat" cmpd="sng" w="9525">
              <a:solidFill>
                <a:srgbClr val="1A87C9"/>
              </a:solidFill>
              <a:prstDash val="solid"/>
              <a:round/>
              <a:headEnd len="sm" w="sm" type="none"/>
              <a:tailEnd len="sm" w="sm" type="none"/>
            </a:ln>
            <a:effectLst>
              <a:reflection blurRad="0" dir="5400000" dist="38100" endA="0" endPos="30000" fadeDir="5400012" kx="0" rotWithShape="0" algn="bl" stPos="0" sy="-100000" ky="0"/>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cxnSp>
          <p:nvCxnSpPr>
            <p:cNvPr id="910" name="Google Shape;910;g272396a5c8f_0_0"/>
            <p:cNvCxnSpPr>
              <a:stCxn id="909" idx="1"/>
            </p:cNvCxnSpPr>
            <p:nvPr/>
          </p:nvCxnSpPr>
          <p:spPr>
            <a:xfrm>
              <a:off x="2916074" y="1628692"/>
              <a:ext cx="0" cy="190200"/>
            </a:xfrm>
            <a:prstGeom prst="straightConnector1">
              <a:avLst/>
            </a:prstGeom>
            <a:noFill/>
            <a:ln cap="flat" cmpd="sng" w="9525">
              <a:solidFill>
                <a:srgbClr val="1A87C9"/>
              </a:solidFill>
              <a:prstDash val="solid"/>
              <a:round/>
              <a:headEnd len="sm" w="sm" type="none"/>
              <a:tailEnd len="sm" w="sm" type="none"/>
            </a:ln>
            <a:effectLst>
              <a:reflection blurRad="0" dir="5400000" dist="38100" endA="0" endPos="30000" fadeDir="5400012" kx="0" rotWithShape="0" algn="bl" stPos="0" sy="-100000" ky="0"/>
            </a:effectLst>
          </p:spPr>
        </p:cxn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4" name="Shape 914"/>
        <p:cNvGrpSpPr/>
        <p:nvPr/>
      </p:nvGrpSpPr>
      <p:grpSpPr>
        <a:xfrm>
          <a:off x="0" y="0"/>
          <a:ext cx="0" cy="0"/>
          <a:chOff x="0" y="0"/>
          <a:chExt cx="0" cy="0"/>
        </a:xfrm>
      </p:grpSpPr>
      <p:sp>
        <p:nvSpPr>
          <p:cNvPr id="915" name="Google Shape;915;g2c6719f41c7_0_4813"/>
          <p:cNvSpPr txBox="1"/>
          <p:nvPr>
            <p:ph type="title"/>
          </p:nvPr>
        </p:nvSpPr>
        <p:spPr>
          <a:xfrm>
            <a:off x="560826" y="46175"/>
            <a:ext cx="11317200" cy="450600"/>
          </a:xfrm>
          <a:prstGeom prst="rect">
            <a:avLst/>
          </a:prstGeom>
          <a:noFill/>
          <a:ln>
            <a:noFill/>
          </a:ln>
        </p:spPr>
        <p:txBody>
          <a:bodyPr anchorCtr="0" anchor="t" bIns="45700" lIns="0" spcFirstLastPara="1" rIns="0" wrap="square" tIns="45700">
            <a:normAutofit fontScale="90000"/>
          </a:bodyPr>
          <a:lstStyle/>
          <a:p>
            <a:pPr indent="0" lvl="0" marL="0" rtl="0" algn="l">
              <a:lnSpc>
                <a:spcPct val="100000"/>
              </a:lnSpc>
              <a:spcBef>
                <a:spcPts val="0"/>
              </a:spcBef>
              <a:spcAft>
                <a:spcPts val="0"/>
              </a:spcAft>
              <a:buClr>
                <a:srgbClr val="0B3458"/>
              </a:buClr>
              <a:buSzPct val="90000"/>
              <a:buFont typeface="Arial"/>
              <a:buNone/>
            </a:pPr>
            <a:r>
              <a:rPr lang="en-GB">
                <a:extLst>
                  <a:ext uri="http://customooxmlschemas.google.com/">
                    <go:slidesCustomData xmlns:go="http://customooxmlschemas.google.com/" textRoundtripDataId="9"/>
                  </a:ext>
                </a:extLst>
              </a:rPr>
              <a:t>Phases of </a:t>
            </a:r>
            <a:r>
              <a:rPr lang="en-GB"/>
              <a:t>CIP-CCG Timeline</a:t>
            </a:r>
            <a:endParaRPr/>
          </a:p>
          <a:p>
            <a:pPr indent="0" lvl="0" marL="0" rtl="0" algn="l">
              <a:lnSpc>
                <a:spcPct val="100000"/>
              </a:lnSpc>
              <a:spcBef>
                <a:spcPts val="0"/>
              </a:spcBef>
              <a:spcAft>
                <a:spcPts val="0"/>
              </a:spcAft>
              <a:buClr>
                <a:srgbClr val="0B3458"/>
              </a:buClr>
              <a:buSzPct val="90000"/>
              <a:buFont typeface="Arial"/>
              <a:buNone/>
            </a:pPr>
            <a:r>
              <a:t/>
            </a:r>
            <a:endParaRPr/>
          </a:p>
        </p:txBody>
      </p:sp>
      <p:sp>
        <p:nvSpPr>
          <p:cNvPr id="916" name="Google Shape;916;g2c6719f41c7_0_4813"/>
          <p:cNvSpPr txBox="1"/>
          <p:nvPr/>
        </p:nvSpPr>
        <p:spPr>
          <a:xfrm>
            <a:off x="812800" y="1298500"/>
            <a:ext cx="106839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17" name="Google Shape;917;g2c6719f41c7_0_4813"/>
          <p:cNvSpPr txBox="1"/>
          <p:nvPr/>
        </p:nvSpPr>
        <p:spPr>
          <a:xfrm>
            <a:off x="612750" y="583800"/>
            <a:ext cx="10966500" cy="5620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800"/>
              </a:spcBef>
              <a:spcAft>
                <a:spcPts val="0"/>
              </a:spcAft>
              <a:buClr>
                <a:srgbClr val="000000"/>
              </a:buClr>
              <a:buSzPts val="2000"/>
              <a:buFont typeface="Arial"/>
              <a:buNone/>
            </a:pPr>
            <a:r>
              <a:rPr b="1" i="0" lang="en-GB" sz="1750" u="none" cap="none" strike="noStrike">
                <a:solidFill>
                  <a:schemeClr val="accent5"/>
                </a:solidFill>
                <a:latin typeface="Arial"/>
                <a:ea typeface="Arial"/>
                <a:cs typeface="Arial"/>
                <a:sym typeface="Arial"/>
                <a:extLst>
                  <a:ext uri="http://customooxmlschemas.google.com/">
                    <go:slidesCustomData xmlns:go="http://customooxmlschemas.google.com/" textRoundtripDataId="10"/>
                  </a:ext>
                </a:extLst>
              </a:rPr>
              <a:t>Phase 1 (January - March) </a:t>
            </a:r>
            <a:r>
              <a:rPr b="1" i="0" lang="en-GB" sz="1750" u="none" cap="none" strike="noStrike">
                <a:solidFill>
                  <a:srgbClr val="6AA84F"/>
                </a:solidFill>
                <a:latin typeface="Arial"/>
                <a:ea typeface="Arial"/>
                <a:cs typeface="Arial"/>
                <a:sym typeface="Arial"/>
                <a:extLst>
                  <a:ext uri="http://customooxmlschemas.google.com/">
                    <go:slidesCustomData xmlns:go="http://customooxmlschemas.google.com/" textRoundtripDataId="11"/>
                  </a:ext>
                </a:extLst>
              </a:rPr>
              <a:t>COMPLETE:</a:t>
            </a:r>
            <a:r>
              <a:rPr b="1" i="0" lang="en-GB" sz="1750" u="none" cap="none" strike="noStrike">
                <a:solidFill>
                  <a:schemeClr val="accent5"/>
                </a:solidFill>
                <a:latin typeface="Arial"/>
                <a:ea typeface="Arial"/>
                <a:cs typeface="Arial"/>
                <a:sym typeface="Arial"/>
                <a:extLst>
                  <a:ext uri="http://customooxmlschemas.google.com/">
                    <go:slidesCustomData xmlns:go="http://customooxmlschemas.google.com/" textRoundtripDataId="12"/>
                  </a:ext>
                </a:extLst>
              </a:rPr>
              <a:t> </a:t>
            </a:r>
            <a:r>
              <a:rPr b="1" i="0" lang="en-GB" sz="1750" u="none" cap="none" strike="noStrike">
                <a:solidFill>
                  <a:srgbClr val="000000"/>
                </a:solidFill>
                <a:latin typeface="Arial"/>
                <a:ea typeface="Arial"/>
                <a:cs typeface="Arial"/>
                <a:sym typeface="Arial"/>
              </a:rPr>
              <a:t>The CIP-CCG </a:t>
            </a:r>
            <a:r>
              <a:rPr b="1" i="0" lang="en-GB" sz="1750" u="none" cap="none" strike="noStrike">
                <a:solidFill>
                  <a:srgbClr val="000000"/>
                </a:solidFill>
                <a:latin typeface="Arial"/>
                <a:ea typeface="Arial"/>
                <a:cs typeface="Arial"/>
                <a:sym typeface="Arial"/>
                <a:extLst>
                  <a:ext uri="http://customooxmlschemas.google.com/">
                    <go:slidesCustomData xmlns:go="http://customooxmlschemas.google.com/" textRoundtripDataId="13"/>
                  </a:ext>
                </a:extLst>
              </a:rPr>
              <a:t>made</a:t>
            </a:r>
            <a:r>
              <a:rPr b="1" i="0" lang="en-GB" sz="1750" u="none" cap="none" strike="noStrike">
                <a:solidFill>
                  <a:srgbClr val="000000"/>
                </a:solidFill>
                <a:latin typeface="Arial"/>
                <a:ea typeface="Arial"/>
                <a:cs typeface="Arial"/>
                <a:sym typeface="Arial"/>
              </a:rPr>
              <a:t> substantial progress toward developing principles for the CIP</a:t>
            </a:r>
            <a:r>
              <a:rPr b="0" i="0" lang="en-GB" sz="1750" u="none" cap="none" strike="noStrike">
                <a:solidFill>
                  <a:srgbClr val="000000"/>
                </a:solidFill>
                <a:latin typeface="Arial"/>
                <a:ea typeface="Arial"/>
                <a:cs typeface="Arial"/>
                <a:sym typeface="Arial"/>
              </a:rPr>
              <a:t>, which provide a common base for the assessment of the different ICANN community structures. The principles stem from Article 4.4 of the ICANN Bylaws describing objectives for Organizational Reviews. </a:t>
            </a:r>
            <a:br>
              <a:rPr b="0" i="0" lang="en-GB" sz="1750" u="none" cap="none" strike="noStrike">
                <a:solidFill>
                  <a:srgbClr val="000000"/>
                </a:solidFill>
                <a:latin typeface="Arial"/>
                <a:ea typeface="Arial"/>
                <a:cs typeface="Arial"/>
                <a:sym typeface="Arial"/>
              </a:rPr>
            </a:br>
            <a:endParaRPr b="1" i="0" sz="400" u="none" cap="none" strike="noStrike">
              <a:solidFill>
                <a:schemeClr val="accent5"/>
              </a:solidFill>
              <a:latin typeface="Arial"/>
              <a:ea typeface="Arial"/>
              <a:cs typeface="Arial"/>
              <a:sym typeface="Arial"/>
            </a:endParaRPr>
          </a:p>
          <a:p>
            <a:pPr indent="0" lvl="0" marL="0" marR="0" rtl="0" algn="l">
              <a:lnSpc>
                <a:spcPct val="115000"/>
              </a:lnSpc>
              <a:spcBef>
                <a:spcPts val="800"/>
              </a:spcBef>
              <a:spcAft>
                <a:spcPts val="0"/>
              </a:spcAft>
              <a:buClr>
                <a:srgbClr val="000000"/>
              </a:buClr>
              <a:buSzPts val="2000"/>
              <a:buFont typeface="Arial"/>
              <a:buNone/>
            </a:pPr>
            <a:r>
              <a:rPr b="1" i="0" lang="en-GB" sz="1750" u="none" cap="none" strike="noStrike">
                <a:solidFill>
                  <a:srgbClr val="EC7532"/>
                </a:solidFill>
                <a:latin typeface="Arial"/>
                <a:ea typeface="Arial"/>
                <a:cs typeface="Arial"/>
                <a:sym typeface="Arial"/>
                <a:extLst>
                  <a:ext uri="http://customooxmlschemas.google.com/">
                    <go:slidesCustomData xmlns:go="http://customooxmlschemas.google.com/" textRoundtripDataId="14"/>
                  </a:ext>
                </a:extLst>
              </a:rPr>
              <a:t>Phase 2 (April) </a:t>
            </a:r>
            <a:r>
              <a:rPr b="1" i="0" lang="en-GB" sz="1750" u="none" cap="none" strike="noStrike">
                <a:solidFill>
                  <a:srgbClr val="6AA84F"/>
                </a:solidFill>
                <a:latin typeface="Arial"/>
                <a:ea typeface="Arial"/>
                <a:cs typeface="Arial"/>
                <a:sym typeface="Arial"/>
                <a:extLst>
                  <a:ext uri="http://customooxmlschemas.google.com/">
                    <go:slidesCustomData xmlns:go="http://customooxmlschemas.google.com/" textRoundtripDataId="15"/>
                  </a:ext>
                </a:extLst>
              </a:rPr>
              <a:t>COMPLETE</a:t>
            </a:r>
            <a:r>
              <a:rPr b="1" i="0" lang="en-GB" sz="1750" u="none" cap="none" strike="noStrike">
                <a:solidFill>
                  <a:srgbClr val="6AA84F"/>
                </a:solidFill>
                <a:latin typeface="Arial"/>
                <a:ea typeface="Arial"/>
                <a:cs typeface="Arial"/>
                <a:sym typeface="Arial"/>
                <a:extLst>
                  <a:ext uri="http://customooxmlschemas.google.com/">
                    <go:slidesCustomData xmlns:go="http://customooxmlschemas.google.com/" textRoundtripDataId="16"/>
                  </a:ext>
                </a:extLst>
              </a:rPr>
              <a:t>:</a:t>
            </a:r>
            <a:r>
              <a:rPr b="1" i="0" lang="en-GB" sz="1750" u="none" cap="none" strike="noStrike">
                <a:solidFill>
                  <a:srgbClr val="EC7532"/>
                </a:solidFill>
                <a:latin typeface="Arial"/>
                <a:ea typeface="Arial"/>
                <a:cs typeface="Arial"/>
                <a:sym typeface="Arial"/>
                <a:extLst>
                  <a:ext uri="http://customooxmlschemas.google.com/">
                    <go:slidesCustomData xmlns:go="http://customooxmlschemas.google.com/" textRoundtripDataId="17"/>
                  </a:ext>
                </a:extLst>
              </a:rPr>
              <a:t> </a:t>
            </a:r>
            <a:r>
              <a:rPr b="0" i="0" lang="en-GB" sz="1750" u="none" cap="none" strike="noStrike">
                <a:solidFill>
                  <a:srgbClr val="000000"/>
                </a:solidFill>
                <a:latin typeface="Arial"/>
                <a:ea typeface="Arial"/>
                <a:cs typeface="Arial"/>
                <a:sym typeface="Arial"/>
                <a:extLst>
                  <a:ext uri="http://customooxmlschemas.google.com/">
                    <go:slidesCustomData xmlns:go="http://customooxmlschemas.google.com/" textRoundtripDataId="18"/>
                  </a:ext>
                </a:extLst>
              </a:rPr>
              <a:t>Community representatives </a:t>
            </a:r>
            <a:r>
              <a:rPr b="0" i="0" lang="en-GB" sz="1750" u="none" cap="none" strike="noStrike">
                <a:solidFill>
                  <a:srgbClr val="000000"/>
                </a:solidFill>
                <a:latin typeface="Arial"/>
                <a:ea typeface="Arial"/>
                <a:cs typeface="Arial"/>
                <a:sym typeface="Arial"/>
                <a:extLst>
                  <a:ext uri="http://customooxmlschemas.google.com/">
                    <go:slidesCustomData xmlns:go="http://customooxmlschemas.google.com/" textRoundtripDataId="19"/>
                  </a:ext>
                </a:extLst>
              </a:rPr>
              <a:t>went</a:t>
            </a:r>
            <a:r>
              <a:rPr b="0" i="0" lang="en-GB" sz="1750" u="none" cap="none" strike="noStrike">
                <a:solidFill>
                  <a:srgbClr val="000000"/>
                </a:solidFill>
                <a:latin typeface="Arial"/>
                <a:ea typeface="Arial"/>
                <a:cs typeface="Arial"/>
                <a:sym typeface="Arial"/>
                <a:extLst>
                  <a:ext uri="http://customooxmlschemas.google.com/">
                    <go:slidesCustomData xmlns:go="http://customooxmlschemas.google.com/" textRoundtripDataId="20"/>
                  </a:ext>
                </a:extLst>
              </a:rPr>
              <a:t> to their groups to inform them of the progress of the CIP-CCG and their work-to-date, including work the Principles, Criteria, Indicators approach for the draft CIP framework, how the framework will be utilized in the (first) CIP assessment phase. </a:t>
            </a:r>
            <a:r>
              <a:rPr b="1" i="0" lang="en-GB" sz="1750" u="none" cap="none" strike="noStrike">
                <a:solidFill>
                  <a:srgbClr val="000000"/>
                </a:solidFill>
                <a:latin typeface="Arial"/>
                <a:ea typeface="Arial"/>
                <a:cs typeface="Arial"/>
                <a:sym typeface="Arial"/>
                <a:extLst>
                  <a:ext uri="http://customooxmlschemas.google.com/">
                    <go:slidesCustomData xmlns:go="http://customooxmlschemas.google.com/" textRoundtripDataId="21"/>
                  </a:ext>
                </a:extLst>
              </a:rPr>
              <a:t>Ongoing CIP-CCG meetings and regular updates from your CIP-CCG representative (and alternate) throughout 2024. </a:t>
            </a:r>
            <a:br>
              <a:rPr b="1" i="0" lang="en-GB" sz="1750" u="none" cap="none" strike="noStrike">
                <a:solidFill>
                  <a:srgbClr val="000000"/>
                </a:solidFill>
                <a:latin typeface="Arial"/>
                <a:ea typeface="Arial"/>
                <a:cs typeface="Arial"/>
                <a:sym typeface="Arial"/>
              </a:rPr>
            </a:br>
            <a:endParaRPr b="1" i="0" sz="400" u="none" cap="none" strike="noStrike">
              <a:solidFill>
                <a:srgbClr val="000000"/>
              </a:solidFill>
              <a:latin typeface="Arial"/>
              <a:ea typeface="Arial"/>
              <a:cs typeface="Arial"/>
              <a:sym typeface="Arial"/>
            </a:endParaRPr>
          </a:p>
          <a:p>
            <a:pPr indent="0" lvl="0" marL="0" marR="0" rtl="0" algn="l">
              <a:lnSpc>
                <a:spcPct val="115000"/>
              </a:lnSpc>
              <a:spcBef>
                <a:spcPts val="800"/>
              </a:spcBef>
              <a:spcAft>
                <a:spcPts val="0"/>
              </a:spcAft>
              <a:buClr>
                <a:srgbClr val="000000"/>
              </a:buClr>
              <a:buSzPts val="2000"/>
              <a:buFont typeface="Arial"/>
              <a:buNone/>
            </a:pPr>
            <a:r>
              <a:rPr b="1" i="0" lang="en-GB" sz="1750" u="none" cap="none" strike="noStrike">
                <a:solidFill>
                  <a:srgbClr val="6AA84F"/>
                </a:solidFill>
                <a:latin typeface="Arial"/>
                <a:ea typeface="Arial"/>
                <a:cs typeface="Arial"/>
                <a:sym typeface="Arial"/>
              </a:rPr>
              <a:t>Phase 3 (May, June) </a:t>
            </a:r>
            <a:r>
              <a:rPr b="1" i="0" lang="en-GB" sz="1750" u="none" cap="none" strike="noStrike">
                <a:solidFill>
                  <a:srgbClr val="EC7532"/>
                </a:solidFill>
                <a:latin typeface="Arial"/>
                <a:ea typeface="Arial"/>
                <a:cs typeface="Arial"/>
                <a:sym typeface="Arial"/>
              </a:rPr>
              <a:t>IN PROGRESS</a:t>
            </a:r>
            <a:r>
              <a:rPr b="1" i="0" lang="en-GB" sz="1750" u="none" cap="none" strike="noStrike">
                <a:solidFill>
                  <a:srgbClr val="6AA84F"/>
                </a:solidFill>
                <a:latin typeface="Arial"/>
                <a:ea typeface="Arial"/>
                <a:cs typeface="Arial"/>
                <a:sym typeface="Arial"/>
              </a:rPr>
              <a:t>: </a:t>
            </a:r>
            <a:r>
              <a:rPr b="0" i="0" lang="en-GB" sz="1750" u="none" cap="none" strike="noStrike">
                <a:solidFill>
                  <a:srgbClr val="000000"/>
                </a:solidFill>
                <a:latin typeface="Arial"/>
                <a:ea typeface="Arial"/>
                <a:cs typeface="Arial"/>
                <a:sym typeface="Arial"/>
              </a:rPr>
              <a:t>Once Community reps have educated their structures on CIP-CCG progress on the Principles, Criteria, Indicators approach and how the process of the CIP will work, </a:t>
            </a:r>
            <a:r>
              <a:rPr b="0" i="0" lang="en-GB" sz="1750" u="none" cap="none" strike="noStrike">
                <a:solidFill>
                  <a:srgbClr val="000000"/>
                </a:solidFill>
                <a:latin typeface="Arial"/>
                <a:ea typeface="Arial"/>
                <a:cs typeface="Arial"/>
                <a:sym typeface="Arial"/>
                <a:extLst>
                  <a:ext uri="http://customooxmlschemas.google.com/">
                    <go:slidesCustomData xmlns:go="http://customooxmlschemas.google.com/" textRoundtripDataId="22"/>
                  </a:ext>
                </a:extLst>
              </a:rPr>
              <a:t>they are now organizing working sessions</a:t>
            </a:r>
            <a:r>
              <a:rPr b="0" i="0" lang="en-GB" sz="1750" u="none" cap="none" strike="noStrike">
                <a:solidFill>
                  <a:srgbClr val="000000"/>
                </a:solidFill>
                <a:latin typeface="Arial"/>
                <a:ea typeface="Arial"/>
                <a:cs typeface="Arial"/>
                <a:sym typeface="Arial"/>
              </a:rPr>
              <a:t> with their community reps in Q2-3 2024 to gather feedback on the Criteria and Indicators for their group. </a:t>
            </a:r>
            <a:r>
              <a:rPr b="1" i="0" lang="en-GB" sz="1750" u="none" cap="none" strike="noStrike">
                <a:solidFill>
                  <a:srgbClr val="000000"/>
                </a:solidFill>
                <a:latin typeface="Arial"/>
                <a:ea typeface="Arial"/>
                <a:cs typeface="Arial"/>
                <a:sym typeface="Arial"/>
              </a:rPr>
              <a:t>Provide input to your CIP-CCG representative! </a:t>
            </a:r>
            <a:br>
              <a:rPr b="0" i="0" lang="en-GB" sz="1750" u="none" cap="none" strike="noStrike">
                <a:solidFill>
                  <a:srgbClr val="000000"/>
                </a:solidFill>
                <a:latin typeface="Arial"/>
                <a:ea typeface="Arial"/>
                <a:cs typeface="Arial"/>
                <a:sym typeface="Arial"/>
              </a:rPr>
            </a:br>
            <a:endParaRPr b="0" i="0" sz="400" u="none" cap="none" strike="noStrike">
              <a:solidFill>
                <a:srgbClr val="000000"/>
              </a:solidFill>
              <a:latin typeface="Arial"/>
              <a:ea typeface="Arial"/>
              <a:cs typeface="Arial"/>
              <a:sym typeface="Arial"/>
            </a:endParaRPr>
          </a:p>
          <a:p>
            <a:pPr indent="0" lvl="0" marL="0" marR="0" rtl="0" algn="l">
              <a:lnSpc>
                <a:spcPct val="115000"/>
              </a:lnSpc>
              <a:spcBef>
                <a:spcPts val="800"/>
              </a:spcBef>
              <a:spcAft>
                <a:spcPts val="0"/>
              </a:spcAft>
              <a:buClr>
                <a:srgbClr val="000000"/>
              </a:buClr>
              <a:buSzPts val="2000"/>
              <a:buFont typeface="Arial"/>
              <a:buNone/>
            </a:pPr>
            <a:r>
              <a:rPr b="1" i="0" lang="en-GB" sz="1750" u="none" cap="none" strike="noStrike">
                <a:solidFill>
                  <a:schemeClr val="dk2"/>
                </a:solidFill>
                <a:latin typeface="Arial"/>
                <a:ea typeface="Arial"/>
                <a:cs typeface="Arial"/>
                <a:sym typeface="Arial"/>
              </a:rPr>
              <a:t>Phase 4 (July, August): </a:t>
            </a:r>
            <a:r>
              <a:rPr b="0" i="0" lang="en-GB" sz="1750" u="none" cap="none" strike="noStrike">
                <a:solidFill>
                  <a:srgbClr val="000000"/>
                </a:solidFill>
                <a:latin typeface="Arial"/>
                <a:ea typeface="Arial"/>
                <a:cs typeface="Arial"/>
                <a:sym typeface="Arial"/>
              </a:rPr>
              <a:t>Finally, community reps work with groups to reach consensus on Criteria and Indicators applicable to their organizational structures (this will occur after iterations of CIP-CCG meetings during Phase 2).</a:t>
            </a:r>
            <a:r>
              <a:rPr b="1" i="0" lang="en-GB" sz="1750" u="none" cap="none" strike="noStrike">
                <a:solidFill>
                  <a:srgbClr val="000000"/>
                </a:solidFill>
                <a:latin typeface="Arial"/>
                <a:ea typeface="Arial"/>
                <a:cs typeface="Arial"/>
                <a:sym typeface="Arial"/>
              </a:rPr>
              <a:t> Draft CIP Framework will be published for Public Comment (est. Oct/Nov 2024).</a:t>
            </a:r>
            <a:r>
              <a:rPr b="0" i="0" lang="en-GB" sz="1750" u="none" cap="none" strike="noStrike">
                <a:solidFill>
                  <a:srgbClr val="000000"/>
                </a:solidFill>
                <a:latin typeface="Arial"/>
                <a:ea typeface="Arial"/>
                <a:cs typeface="Arial"/>
                <a:sym typeface="Arial"/>
              </a:rPr>
              <a:t> </a:t>
            </a:r>
            <a:endParaRPr b="0" i="0" sz="175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1" name="Shape 921"/>
        <p:cNvGrpSpPr/>
        <p:nvPr/>
      </p:nvGrpSpPr>
      <p:grpSpPr>
        <a:xfrm>
          <a:off x="0" y="0"/>
          <a:ext cx="0" cy="0"/>
          <a:chOff x="0" y="0"/>
          <a:chExt cx="0" cy="0"/>
        </a:xfrm>
      </p:grpSpPr>
      <p:cxnSp>
        <p:nvCxnSpPr>
          <p:cNvPr id="922" name="Google Shape;922;g2c6719f41c7_0_0"/>
          <p:cNvCxnSpPr/>
          <p:nvPr/>
        </p:nvCxnSpPr>
        <p:spPr>
          <a:xfrm rot="10800000">
            <a:off x="2140900" y="629967"/>
            <a:ext cx="0" cy="5690400"/>
          </a:xfrm>
          <a:prstGeom prst="straightConnector1">
            <a:avLst/>
          </a:prstGeom>
          <a:noFill/>
          <a:ln cap="flat" cmpd="sng" w="9525">
            <a:solidFill>
              <a:srgbClr val="666666">
                <a:alpha val="48235"/>
              </a:srgbClr>
            </a:solidFill>
            <a:prstDash val="dot"/>
            <a:round/>
            <a:headEnd len="sm" w="sm" type="none"/>
            <a:tailEnd len="sm" w="sm" type="none"/>
          </a:ln>
        </p:spPr>
      </p:cxnSp>
      <p:cxnSp>
        <p:nvCxnSpPr>
          <p:cNvPr id="923" name="Google Shape;923;g2c6719f41c7_0_0"/>
          <p:cNvCxnSpPr/>
          <p:nvPr/>
        </p:nvCxnSpPr>
        <p:spPr>
          <a:xfrm rot="10800000">
            <a:off x="10064805" y="631935"/>
            <a:ext cx="0" cy="5693700"/>
          </a:xfrm>
          <a:prstGeom prst="straightConnector1">
            <a:avLst/>
          </a:prstGeom>
          <a:noFill/>
          <a:ln cap="flat" cmpd="sng" w="9525">
            <a:solidFill>
              <a:srgbClr val="666666">
                <a:alpha val="48235"/>
              </a:srgbClr>
            </a:solidFill>
            <a:prstDash val="dot"/>
            <a:round/>
            <a:headEnd len="sm" w="sm" type="none"/>
            <a:tailEnd len="sm" w="sm" type="none"/>
          </a:ln>
        </p:spPr>
      </p:cxnSp>
      <p:cxnSp>
        <p:nvCxnSpPr>
          <p:cNvPr id="924" name="Google Shape;924;g2c6719f41c7_0_0"/>
          <p:cNvCxnSpPr/>
          <p:nvPr/>
        </p:nvCxnSpPr>
        <p:spPr>
          <a:xfrm rot="10800000">
            <a:off x="5297800" y="629967"/>
            <a:ext cx="0" cy="5690400"/>
          </a:xfrm>
          <a:prstGeom prst="straightConnector1">
            <a:avLst/>
          </a:prstGeom>
          <a:noFill/>
          <a:ln cap="flat" cmpd="sng" w="9525">
            <a:solidFill>
              <a:srgbClr val="666666">
                <a:alpha val="48235"/>
              </a:srgbClr>
            </a:solidFill>
            <a:prstDash val="dot"/>
            <a:round/>
            <a:headEnd len="sm" w="sm" type="none"/>
            <a:tailEnd len="sm" w="sm" type="none"/>
          </a:ln>
        </p:spPr>
      </p:cxnSp>
      <p:cxnSp>
        <p:nvCxnSpPr>
          <p:cNvPr id="925" name="Google Shape;925;g2c6719f41c7_0_0"/>
          <p:cNvCxnSpPr/>
          <p:nvPr/>
        </p:nvCxnSpPr>
        <p:spPr>
          <a:xfrm rot="10800000">
            <a:off x="6904569" y="629967"/>
            <a:ext cx="0" cy="5690400"/>
          </a:xfrm>
          <a:prstGeom prst="straightConnector1">
            <a:avLst/>
          </a:prstGeom>
          <a:noFill/>
          <a:ln cap="flat" cmpd="sng" w="9525">
            <a:solidFill>
              <a:srgbClr val="666666">
                <a:alpha val="48235"/>
              </a:srgbClr>
            </a:solidFill>
            <a:prstDash val="dot"/>
            <a:round/>
            <a:headEnd len="sm" w="sm" type="none"/>
            <a:tailEnd len="sm" w="sm" type="none"/>
          </a:ln>
        </p:spPr>
      </p:cxnSp>
      <p:cxnSp>
        <p:nvCxnSpPr>
          <p:cNvPr id="926" name="Google Shape;926;g2c6719f41c7_0_0"/>
          <p:cNvCxnSpPr/>
          <p:nvPr/>
        </p:nvCxnSpPr>
        <p:spPr>
          <a:xfrm rot="10800000">
            <a:off x="8476600" y="629967"/>
            <a:ext cx="0" cy="5690400"/>
          </a:xfrm>
          <a:prstGeom prst="straightConnector1">
            <a:avLst/>
          </a:prstGeom>
          <a:noFill/>
          <a:ln cap="flat" cmpd="sng" w="9525">
            <a:solidFill>
              <a:srgbClr val="666666">
                <a:alpha val="48235"/>
              </a:srgbClr>
            </a:solidFill>
            <a:prstDash val="dot"/>
            <a:round/>
            <a:headEnd len="sm" w="sm" type="none"/>
            <a:tailEnd len="sm" w="sm" type="none"/>
          </a:ln>
        </p:spPr>
      </p:cxnSp>
      <p:cxnSp>
        <p:nvCxnSpPr>
          <p:cNvPr id="927" name="Google Shape;927;g2c6719f41c7_0_0"/>
          <p:cNvCxnSpPr/>
          <p:nvPr/>
        </p:nvCxnSpPr>
        <p:spPr>
          <a:xfrm rot="10800000">
            <a:off x="11654800" y="629967"/>
            <a:ext cx="0" cy="5690400"/>
          </a:xfrm>
          <a:prstGeom prst="straightConnector1">
            <a:avLst/>
          </a:prstGeom>
          <a:noFill/>
          <a:ln cap="flat" cmpd="sng" w="9525">
            <a:solidFill>
              <a:srgbClr val="666666">
                <a:alpha val="48235"/>
              </a:srgbClr>
            </a:solidFill>
            <a:prstDash val="dot"/>
            <a:round/>
            <a:headEnd len="sm" w="sm" type="none"/>
            <a:tailEnd len="sm" w="sm" type="none"/>
          </a:ln>
        </p:spPr>
      </p:cxnSp>
      <p:cxnSp>
        <p:nvCxnSpPr>
          <p:cNvPr id="928" name="Google Shape;928;g2c6719f41c7_0_0"/>
          <p:cNvCxnSpPr/>
          <p:nvPr/>
        </p:nvCxnSpPr>
        <p:spPr>
          <a:xfrm rot="10800000">
            <a:off x="3708701" y="629967"/>
            <a:ext cx="0" cy="5690400"/>
          </a:xfrm>
          <a:prstGeom prst="straightConnector1">
            <a:avLst/>
          </a:prstGeom>
          <a:noFill/>
          <a:ln cap="flat" cmpd="sng" w="9525">
            <a:solidFill>
              <a:srgbClr val="666666">
                <a:alpha val="48235"/>
              </a:srgbClr>
            </a:solidFill>
            <a:prstDash val="dot"/>
            <a:round/>
            <a:headEnd len="sm" w="sm" type="none"/>
            <a:tailEnd len="sm" w="sm" type="none"/>
          </a:ln>
        </p:spPr>
      </p:cxnSp>
      <p:sp>
        <p:nvSpPr>
          <p:cNvPr id="929" name="Google Shape;929;g2c6719f41c7_0_0"/>
          <p:cNvSpPr txBox="1"/>
          <p:nvPr/>
        </p:nvSpPr>
        <p:spPr>
          <a:xfrm>
            <a:off x="4815044" y="4794543"/>
            <a:ext cx="2562000" cy="778800"/>
          </a:xfrm>
          <a:prstGeom prst="rect">
            <a:avLst/>
          </a:prstGeom>
          <a:no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accent1"/>
                </a:solidFill>
                <a:highlight>
                  <a:srgbClr val="FFFFFF"/>
                </a:highlight>
                <a:latin typeface="Arial"/>
                <a:ea typeface="Arial"/>
                <a:cs typeface="Arial"/>
                <a:sym typeface="Arial"/>
              </a:rPr>
              <a:t>CIP Assessment</a:t>
            </a:r>
            <a:br>
              <a:rPr b="1" i="0" lang="en-GB" sz="1600" u="none" cap="none" strike="noStrike">
                <a:solidFill>
                  <a:schemeClr val="accent1"/>
                </a:solidFill>
                <a:highlight>
                  <a:srgbClr val="FFFFFF"/>
                </a:highlight>
                <a:latin typeface="Arial"/>
                <a:ea typeface="Arial"/>
                <a:cs typeface="Arial"/>
                <a:sym typeface="Arial"/>
              </a:rPr>
            </a:br>
            <a:r>
              <a:rPr b="1" i="0" lang="en-GB" sz="1600" u="none" cap="none" strike="noStrike">
                <a:solidFill>
                  <a:schemeClr val="accent1"/>
                </a:solidFill>
                <a:highlight>
                  <a:srgbClr val="FFFFFF"/>
                </a:highlight>
                <a:latin typeface="Arial"/>
                <a:ea typeface="Arial"/>
                <a:cs typeface="Arial"/>
                <a:sym typeface="Arial"/>
              </a:rPr>
              <a:t>Period 1</a:t>
            </a:r>
            <a:r>
              <a:rPr b="1" i="0" lang="en-GB" sz="1200" u="none" cap="none" strike="noStrike">
                <a:solidFill>
                  <a:schemeClr val="accent1"/>
                </a:solidFill>
                <a:highlight>
                  <a:srgbClr val="FFFFFF"/>
                </a:highlight>
                <a:latin typeface="Arial"/>
                <a:ea typeface="Arial"/>
                <a:cs typeface="Arial"/>
                <a:sym typeface="Arial"/>
              </a:rPr>
              <a:t> </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GB" sz="1200" u="none" cap="none" strike="noStrike">
                <a:solidFill>
                  <a:schemeClr val="accent1"/>
                </a:solidFill>
                <a:highlight>
                  <a:srgbClr val="FFFFFF"/>
                </a:highlight>
                <a:latin typeface="Arial"/>
                <a:ea typeface="Arial"/>
                <a:cs typeface="Arial"/>
                <a:sym typeface="Arial"/>
              </a:rPr>
              <a:t>estimated to begin upon</a:t>
            </a:r>
            <a:br>
              <a:rPr b="1" i="0" lang="en-GB" sz="1200" u="none" cap="none" strike="noStrike">
                <a:solidFill>
                  <a:schemeClr val="accent1"/>
                </a:solidFill>
                <a:highlight>
                  <a:srgbClr val="FFFFFF"/>
                </a:highlight>
                <a:latin typeface="Arial"/>
                <a:ea typeface="Arial"/>
                <a:cs typeface="Arial"/>
                <a:sym typeface="Arial"/>
              </a:rPr>
            </a:br>
            <a:r>
              <a:rPr b="1" i="0" lang="en-GB" sz="1200" u="none" cap="none" strike="noStrike">
                <a:solidFill>
                  <a:schemeClr val="accent1"/>
                </a:solidFill>
                <a:highlight>
                  <a:srgbClr val="FFFFFF"/>
                </a:highlight>
                <a:latin typeface="Arial"/>
                <a:ea typeface="Arial"/>
                <a:cs typeface="Arial"/>
                <a:sym typeface="Arial"/>
              </a:rPr>
              <a:t>adoption of the Framework </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1" i="0" sz="900" u="none" cap="none" strike="noStrike">
              <a:solidFill>
                <a:schemeClr val="accent1"/>
              </a:solidFill>
              <a:highlight>
                <a:srgbClr val="FFFFFF"/>
              </a:highlight>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GB" sz="1500" u="none" cap="none" strike="noStrike">
                <a:solidFill>
                  <a:schemeClr val="accent1"/>
                </a:solidFill>
                <a:highlight>
                  <a:srgbClr val="FFFFFF"/>
                </a:highlight>
                <a:latin typeface="Arial"/>
                <a:ea typeface="Arial"/>
                <a:cs typeface="Arial"/>
                <a:sym typeface="Arial"/>
              </a:rPr>
              <a:t>Conclude at the end</a:t>
            </a:r>
            <a:br>
              <a:rPr b="1" i="0" lang="en-GB" sz="1500" u="none" cap="none" strike="noStrike">
                <a:solidFill>
                  <a:schemeClr val="accent1"/>
                </a:solidFill>
                <a:highlight>
                  <a:srgbClr val="FFFFFF"/>
                </a:highlight>
                <a:latin typeface="Arial"/>
                <a:ea typeface="Arial"/>
                <a:cs typeface="Arial"/>
                <a:sym typeface="Arial"/>
              </a:rPr>
            </a:br>
            <a:r>
              <a:rPr b="1" i="0" lang="en-GB" sz="1500" u="none" cap="none" strike="noStrike">
                <a:solidFill>
                  <a:schemeClr val="accent1"/>
                </a:solidFill>
                <a:highlight>
                  <a:srgbClr val="FFFFFF"/>
                </a:highlight>
                <a:latin typeface="Arial"/>
                <a:ea typeface="Arial"/>
                <a:cs typeface="Arial"/>
                <a:sym typeface="Arial"/>
              </a:rPr>
              <a:t>of 2027 (3 years)</a:t>
            </a:r>
            <a:endParaRPr b="1" i="0" sz="1500" u="none" cap="none" strike="noStrike">
              <a:solidFill>
                <a:schemeClr val="accent1"/>
              </a:solidFill>
              <a:latin typeface="Arial"/>
              <a:ea typeface="Arial"/>
              <a:cs typeface="Arial"/>
              <a:sym typeface="Arial"/>
            </a:endParaRPr>
          </a:p>
        </p:txBody>
      </p:sp>
      <p:sp>
        <p:nvSpPr>
          <p:cNvPr id="930" name="Google Shape;930;g2c6719f41c7_0_0"/>
          <p:cNvSpPr txBox="1"/>
          <p:nvPr>
            <p:ph type="title"/>
          </p:nvPr>
        </p:nvSpPr>
        <p:spPr>
          <a:xfrm>
            <a:off x="499872" y="46179"/>
            <a:ext cx="11691900" cy="450900"/>
          </a:xfrm>
          <a:prstGeom prst="rect">
            <a:avLst/>
          </a:prstGeom>
          <a:noFill/>
          <a:ln>
            <a:noFill/>
          </a:ln>
        </p:spPr>
        <p:txBody>
          <a:bodyPr anchorCtr="0" anchor="t" bIns="60925" lIns="0" spcFirstLastPara="1" rIns="0" wrap="square" tIns="60925">
            <a:noAutofit/>
          </a:bodyPr>
          <a:lstStyle/>
          <a:p>
            <a:pPr indent="0" lvl="0" marL="0" rtl="0" algn="l">
              <a:lnSpc>
                <a:spcPct val="100000"/>
              </a:lnSpc>
              <a:spcBef>
                <a:spcPts val="0"/>
              </a:spcBef>
              <a:spcAft>
                <a:spcPts val="0"/>
              </a:spcAft>
              <a:buClr>
                <a:srgbClr val="0B3458"/>
              </a:buClr>
              <a:buSzPts val="3400"/>
              <a:buFont typeface="Arial"/>
              <a:buNone/>
            </a:pPr>
            <a:r>
              <a:rPr lang="en-GB" sz="3200">
                <a:solidFill>
                  <a:srgbClr val="002B49"/>
                </a:solidFill>
              </a:rPr>
              <a:t>Continuous Improvement Program Roadmap</a:t>
            </a:r>
            <a:endParaRPr sz="3200">
              <a:solidFill>
                <a:srgbClr val="002B49"/>
              </a:solidFill>
            </a:endParaRPr>
          </a:p>
        </p:txBody>
      </p:sp>
      <p:sp>
        <p:nvSpPr>
          <p:cNvPr id="931" name="Google Shape;931;g2c6719f41c7_0_0"/>
          <p:cNvSpPr txBox="1"/>
          <p:nvPr/>
        </p:nvSpPr>
        <p:spPr>
          <a:xfrm>
            <a:off x="776300" y="1841800"/>
            <a:ext cx="2821200" cy="1242000"/>
          </a:xfrm>
          <a:prstGeom prst="rect">
            <a:avLst/>
          </a:prstGeom>
          <a:no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rgbClr val="EC7532"/>
                </a:solidFill>
                <a:highlight>
                  <a:srgbClr val="FFFFFF"/>
                </a:highlight>
                <a:latin typeface="Arial"/>
                <a:ea typeface="Arial"/>
                <a:cs typeface="Arial"/>
                <a:sym typeface="Arial"/>
              </a:rPr>
              <a:t>Initial development phase of</a:t>
            </a:r>
            <a:br>
              <a:rPr b="1" i="0" lang="en-GB" sz="1500" u="none" cap="none" strike="noStrike">
                <a:solidFill>
                  <a:srgbClr val="EC7532"/>
                </a:solidFill>
                <a:highlight>
                  <a:srgbClr val="FFFFFF"/>
                </a:highlight>
                <a:latin typeface="Arial"/>
                <a:ea typeface="Arial"/>
                <a:cs typeface="Arial"/>
                <a:sym typeface="Arial"/>
              </a:rPr>
            </a:br>
            <a:r>
              <a:rPr b="1" i="0" lang="en-GB" sz="1500" u="none" cap="none" strike="noStrike">
                <a:solidFill>
                  <a:srgbClr val="EC7532"/>
                </a:solidFill>
                <a:highlight>
                  <a:srgbClr val="FFFFFF"/>
                </a:highlight>
                <a:latin typeface="Arial"/>
                <a:ea typeface="Arial"/>
                <a:cs typeface="Arial"/>
                <a:sym typeface="Arial"/>
              </a:rPr>
              <a:t>CIP Framework, </a:t>
            </a:r>
            <a:br>
              <a:rPr b="1" i="0" lang="en-GB" sz="1500" u="none" cap="none" strike="noStrike">
                <a:solidFill>
                  <a:srgbClr val="EC7532"/>
                </a:solidFill>
                <a:highlight>
                  <a:srgbClr val="FFFFFF"/>
                </a:highlight>
                <a:latin typeface="Arial"/>
                <a:ea typeface="Arial"/>
                <a:cs typeface="Arial"/>
                <a:sym typeface="Arial"/>
              </a:rPr>
            </a:br>
            <a:r>
              <a:rPr b="1" i="0" lang="en-GB" sz="1500" u="none" cap="none" strike="noStrike">
                <a:solidFill>
                  <a:srgbClr val="EC7532"/>
                </a:solidFill>
                <a:highlight>
                  <a:srgbClr val="FFFFFF"/>
                </a:highlight>
                <a:latin typeface="Arial"/>
                <a:ea typeface="Arial"/>
                <a:cs typeface="Arial"/>
                <a:sym typeface="Arial"/>
              </a:rPr>
              <a:t>12-month estimation, concluding by Dec 2024</a:t>
            </a:r>
            <a:endParaRPr b="1" i="0" sz="1500" u="none" cap="none" strike="noStrike">
              <a:solidFill>
                <a:srgbClr val="EC7532"/>
              </a:solidFill>
              <a:highlight>
                <a:srgbClr val="FFFFFF"/>
              </a:highlight>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1" i="0" sz="1100" u="none" cap="none" strike="noStrike">
              <a:solidFill>
                <a:srgbClr val="EC7532"/>
              </a:solidFill>
              <a:latin typeface="Arial"/>
              <a:ea typeface="Arial"/>
              <a:cs typeface="Arial"/>
              <a:sym typeface="Arial"/>
            </a:endParaRPr>
          </a:p>
        </p:txBody>
      </p:sp>
      <p:cxnSp>
        <p:nvCxnSpPr>
          <p:cNvPr id="932" name="Google Shape;932;g2c6719f41c7_0_0"/>
          <p:cNvCxnSpPr/>
          <p:nvPr/>
        </p:nvCxnSpPr>
        <p:spPr>
          <a:xfrm>
            <a:off x="9248869" y="3323909"/>
            <a:ext cx="0" cy="182700"/>
          </a:xfrm>
          <a:prstGeom prst="straightConnector1">
            <a:avLst/>
          </a:prstGeom>
          <a:noFill/>
          <a:ln cap="flat" cmpd="sng" w="22225">
            <a:solidFill>
              <a:schemeClr val="dk1"/>
            </a:solidFill>
            <a:prstDash val="solid"/>
            <a:round/>
            <a:headEnd len="sm" w="sm" type="none"/>
            <a:tailEnd len="sm" w="sm" type="none"/>
          </a:ln>
        </p:spPr>
      </p:cxnSp>
      <p:cxnSp>
        <p:nvCxnSpPr>
          <p:cNvPr id="933" name="Google Shape;933;g2c6719f41c7_0_0"/>
          <p:cNvCxnSpPr/>
          <p:nvPr/>
        </p:nvCxnSpPr>
        <p:spPr>
          <a:xfrm>
            <a:off x="558800" y="3410589"/>
            <a:ext cx="11092800" cy="0"/>
          </a:xfrm>
          <a:prstGeom prst="straightConnector1">
            <a:avLst/>
          </a:prstGeom>
          <a:solidFill>
            <a:srgbClr val="C2C0C4"/>
          </a:solidFill>
          <a:ln cap="flat" cmpd="sng" w="22225">
            <a:solidFill>
              <a:schemeClr val="dk1"/>
            </a:solidFill>
            <a:prstDash val="solid"/>
            <a:round/>
            <a:headEnd len="sm" w="sm" type="none"/>
            <a:tailEnd len="sm" w="sm" type="none"/>
          </a:ln>
        </p:spPr>
      </p:cxnSp>
      <p:sp>
        <p:nvSpPr>
          <p:cNvPr id="934" name="Google Shape;934;g2c6719f41c7_0_0"/>
          <p:cNvSpPr/>
          <p:nvPr/>
        </p:nvSpPr>
        <p:spPr>
          <a:xfrm>
            <a:off x="3062872" y="3529821"/>
            <a:ext cx="1317600" cy="261600"/>
          </a:xfrm>
          <a:prstGeom prst="rect">
            <a:avLst/>
          </a:prstGeom>
          <a:noFill/>
          <a:ln>
            <a:noFill/>
          </a:ln>
        </p:spPr>
        <p:txBody>
          <a:bodyPr anchorCtr="0" anchor="t"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chemeClr val="dk1"/>
                </a:solidFill>
                <a:latin typeface="Arial"/>
                <a:ea typeface="Arial"/>
                <a:cs typeface="Arial"/>
                <a:sym typeface="Arial"/>
              </a:rPr>
              <a:t>JAN</a:t>
            </a:r>
            <a:br>
              <a:rPr b="1" i="0" lang="en-GB" sz="1500" u="none" cap="none" strike="noStrike">
                <a:solidFill>
                  <a:schemeClr val="dk1"/>
                </a:solidFill>
                <a:latin typeface="Arial"/>
                <a:ea typeface="Arial"/>
                <a:cs typeface="Arial"/>
                <a:sym typeface="Arial"/>
              </a:rPr>
            </a:br>
            <a:r>
              <a:rPr b="1" i="0" lang="en-GB" sz="1500" u="none" cap="none" strike="noStrike">
                <a:solidFill>
                  <a:schemeClr val="dk1"/>
                </a:solidFill>
                <a:latin typeface="Arial"/>
                <a:ea typeface="Arial"/>
                <a:cs typeface="Arial"/>
                <a:sym typeface="Arial"/>
              </a:rPr>
              <a:t>2025</a:t>
            </a:r>
            <a:endParaRPr b="0" i="0" sz="1900" u="none" cap="none" strike="noStrike">
              <a:solidFill>
                <a:schemeClr val="dk1"/>
              </a:solidFill>
              <a:latin typeface="Arial"/>
              <a:ea typeface="Arial"/>
              <a:cs typeface="Arial"/>
              <a:sym typeface="Arial"/>
            </a:endParaRPr>
          </a:p>
        </p:txBody>
      </p:sp>
      <p:sp>
        <p:nvSpPr>
          <p:cNvPr id="935" name="Google Shape;935;g2c6719f41c7_0_0"/>
          <p:cNvSpPr/>
          <p:nvPr/>
        </p:nvSpPr>
        <p:spPr>
          <a:xfrm>
            <a:off x="4699465" y="3529821"/>
            <a:ext cx="1209300" cy="261600"/>
          </a:xfrm>
          <a:prstGeom prst="rect">
            <a:avLst/>
          </a:prstGeom>
          <a:noFill/>
          <a:ln>
            <a:noFill/>
          </a:ln>
        </p:spPr>
        <p:txBody>
          <a:bodyPr anchorCtr="0" anchor="t"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chemeClr val="dk1"/>
                </a:solidFill>
                <a:latin typeface="Arial"/>
                <a:ea typeface="Arial"/>
                <a:cs typeface="Arial"/>
                <a:sym typeface="Arial"/>
              </a:rPr>
              <a:t>FEB-MAY</a:t>
            </a:r>
            <a:endParaRPr b="0" i="0" sz="1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chemeClr val="dk1"/>
                </a:solidFill>
                <a:latin typeface="Arial"/>
                <a:ea typeface="Arial"/>
                <a:cs typeface="Arial"/>
                <a:sym typeface="Arial"/>
              </a:rPr>
              <a:t>2025</a:t>
            </a:r>
            <a:endParaRPr b="0" i="0" sz="1900" u="none" cap="none" strike="noStrike">
              <a:solidFill>
                <a:schemeClr val="dk1"/>
              </a:solidFill>
              <a:latin typeface="Arial"/>
              <a:ea typeface="Arial"/>
              <a:cs typeface="Arial"/>
              <a:sym typeface="Arial"/>
            </a:endParaRPr>
          </a:p>
        </p:txBody>
      </p:sp>
      <p:sp>
        <p:nvSpPr>
          <p:cNvPr id="936" name="Google Shape;936;g2c6719f41c7_0_0"/>
          <p:cNvSpPr/>
          <p:nvPr/>
        </p:nvSpPr>
        <p:spPr>
          <a:xfrm>
            <a:off x="6385929" y="3529821"/>
            <a:ext cx="1050900" cy="261600"/>
          </a:xfrm>
          <a:prstGeom prst="rect">
            <a:avLst/>
          </a:prstGeom>
          <a:noFill/>
          <a:ln>
            <a:noFill/>
          </a:ln>
        </p:spPr>
        <p:txBody>
          <a:bodyPr anchorCtr="0" anchor="t"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chemeClr val="dk1"/>
                </a:solidFill>
                <a:latin typeface="Arial"/>
                <a:ea typeface="Arial"/>
                <a:cs typeface="Arial"/>
                <a:sym typeface="Arial"/>
              </a:rPr>
              <a:t>JUN</a:t>
            </a:r>
            <a:endParaRPr b="0" i="0" sz="1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chemeClr val="dk1"/>
                </a:solidFill>
                <a:latin typeface="Arial"/>
                <a:ea typeface="Arial"/>
                <a:cs typeface="Arial"/>
                <a:sym typeface="Arial"/>
              </a:rPr>
              <a:t>2025</a:t>
            </a:r>
            <a:endParaRPr b="0" i="0" sz="1900" u="none" cap="none" strike="noStrike">
              <a:solidFill>
                <a:schemeClr val="dk1"/>
              </a:solidFill>
              <a:latin typeface="Arial"/>
              <a:ea typeface="Arial"/>
              <a:cs typeface="Arial"/>
              <a:sym typeface="Arial"/>
            </a:endParaRPr>
          </a:p>
        </p:txBody>
      </p:sp>
      <p:sp>
        <p:nvSpPr>
          <p:cNvPr id="937" name="Google Shape;937;g2c6719f41c7_0_0"/>
          <p:cNvSpPr/>
          <p:nvPr/>
        </p:nvSpPr>
        <p:spPr>
          <a:xfrm>
            <a:off x="5254653" y="3362789"/>
            <a:ext cx="97500" cy="95700"/>
          </a:xfrm>
          <a:prstGeom prst="ellipse">
            <a:avLst/>
          </a:prstGeom>
          <a:solidFill>
            <a:schemeClr val="dk1"/>
          </a:solidFill>
          <a:ln>
            <a:noFill/>
          </a:ln>
        </p:spPr>
        <p:txBody>
          <a:bodyPr anchorCtr="0" anchor="ctr" bIns="60925" lIns="121900" spcFirstLastPara="1" rIns="121900" wrap="square" tIns="60925">
            <a:noAutofit/>
          </a:bodyPr>
          <a:lstStyle/>
          <a:p>
            <a:pPr indent="0" lvl="0" marL="0" marR="0" rtl="0" algn="ctr">
              <a:lnSpc>
                <a:spcPct val="80000"/>
              </a:lnSpc>
              <a:spcBef>
                <a:spcPts val="0"/>
              </a:spcBef>
              <a:spcAft>
                <a:spcPts val="0"/>
              </a:spcAft>
              <a:buClr>
                <a:srgbClr val="000000"/>
              </a:buClr>
              <a:buSzPts val="400"/>
              <a:buFont typeface="Arial"/>
              <a:buNone/>
            </a:pPr>
            <a:r>
              <a:t/>
            </a:r>
            <a:endParaRPr b="1" i="0" sz="400" u="none" cap="none" strike="noStrike">
              <a:solidFill>
                <a:srgbClr val="FFFFFF"/>
              </a:solidFill>
              <a:latin typeface="Arial"/>
              <a:ea typeface="Arial"/>
              <a:cs typeface="Arial"/>
              <a:sym typeface="Arial"/>
            </a:endParaRPr>
          </a:p>
        </p:txBody>
      </p:sp>
      <p:sp>
        <p:nvSpPr>
          <p:cNvPr id="938" name="Google Shape;938;g2c6719f41c7_0_0"/>
          <p:cNvSpPr/>
          <p:nvPr/>
        </p:nvSpPr>
        <p:spPr>
          <a:xfrm>
            <a:off x="1325621" y="3529821"/>
            <a:ext cx="1615500" cy="261600"/>
          </a:xfrm>
          <a:prstGeom prst="rect">
            <a:avLst/>
          </a:prstGeom>
          <a:noFill/>
          <a:ln>
            <a:noFill/>
          </a:ln>
        </p:spPr>
        <p:txBody>
          <a:bodyPr anchorCtr="0" anchor="t"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chemeClr val="dk1"/>
                </a:solidFill>
                <a:latin typeface="Arial"/>
                <a:ea typeface="Arial"/>
                <a:cs typeface="Arial"/>
                <a:sym typeface="Arial"/>
              </a:rPr>
              <a:t>DEC</a:t>
            </a:r>
            <a:br>
              <a:rPr b="1" i="0" lang="en-GB" sz="1500" u="none" cap="none" strike="noStrike">
                <a:solidFill>
                  <a:schemeClr val="dk1"/>
                </a:solidFill>
                <a:latin typeface="Arial"/>
                <a:ea typeface="Arial"/>
                <a:cs typeface="Arial"/>
                <a:sym typeface="Arial"/>
              </a:rPr>
            </a:br>
            <a:r>
              <a:rPr b="1" i="0" lang="en-GB" sz="1500" u="none" cap="none" strike="noStrike">
                <a:solidFill>
                  <a:schemeClr val="dk1"/>
                </a:solidFill>
                <a:latin typeface="Arial"/>
                <a:ea typeface="Arial"/>
                <a:cs typeface="Arial"/>
                <a:sym typeface="Arial"/>
              </a:rPr>
              <a:t>2024</a:t>
            </a:r>
            <a:endParaRPr b="0" i="0" sz="1900" u="none" cap="none" strike="noStrike">
              <a:solidFill>
                <a:schemeClr val="dk1"/>
              </a:solidFill>
              <a:latin typeface="Arial"/>
              <a:ea typeface="Arial"/>
              <a:cs typeface="Arial"/>
              <a:sym typeface="Arial"/>
            </a:endParaRPr>
          </a:p>
        </p:txBody>
      </p:sp>
      <p:sp>
        <p:nvSpPr>
          <p:cNvPr id="939" name="Google Shape;939;g2c6719f41c7_0_0"/>
          <p:cNvSpPr/>
          <p:nvPr/>
        </p:nvSpPr>
        <p:spPr>
          <a:xfrm>
            <a:off x="8434881" y="3362789"/>
            <a:ext cx="97500" cy="95700"/>
          </a:xfrm>
          <a:prstGeom prst="ellipse">
            <a:avLst/>
          </a:prstGeom>
          <a:solidFill>
            <a:schemeClr val="dk1"/>
          </a:solidFill>
          <a:ln>
            <a:noFill/>
          </a:ln>
        </p:spPr>
        <p:txBody>
          <a:bodyPr anchorCtr="0" anchor="ctr" bIns="60925" lIns="121900" spcFirstLastPara="1" rIns="121900" wrap="square" tIns="60925">
            <a:noAutofit/>
          </a:bodyPr>
          <a:lstStyle/>
          <a:p>
            <a:pPr indent="0" lvl="0" marL="0" marR="0" rtl="0" algn="ctr">
              <a:lnSpc>
                <a:spcPct val="80000"/>
              </a:lnSpc>
              <a:spcBef>
                <a:spcPts val="0"/>
              </a:spcBef>
              <a:spcAft>
                <a:spcPts val="0"/>
              </a:spcAft>
              <a:buClr>
                <a:srgbClr val="000000"/>
              </a:buClr>
              <a:buSzPts val="400"/>
              <a:buFont typeface="Arial"/>
              <a:buNone/>
            </a:pPr>
            <a:r>
              <a:t/>
            </a:r>
            <a:endParaRPr b="1" i="0" sz="400" u="none" cap="none" strike="noStrike">
              <a:solidFill>
                <a:schemeClr val="dk2"/>
              </a:solidFill>
              <a:latin typeface="Arial"/>
              <a:ea typeface="Arial"/>
              <a:cs typeface="Arial"/>
              <a:sym typeface="Arial"/>
            </a:endParaRPr>
          </a:p>
        </p:txBody>
      </p:sp>
      <p:sp>
        <p:nvSpPr>
          <p:cNvPr id="940" name="Google Shape;940;g2c6719f41c7_0_0"/>
          <p:cNvSpPr/>
          <p:nvPr/>
        </p:nvSpPr>
        <p:spPr>
          <a:xfrm>
            <a:off x="10010525" y="3362789"/>
            <a:ext cx="97500" cy="95700"/>
          </a:xfrm>
          <a:prstGeom prst="ellipse">
            <a:avLst/>
          </a:prstGeom>
          <a:solidFill>
            <a:schemeClr val="dk1"/>
          </a:solidFill>
          <a:ln>
            <a:noFill/>
          </a:ln>
        </p:spPr>
        <p:txBody>
          <a:bodyPr anchorCtr="0" anchor="ctr" bIns="60925" lIns="121900" spcFirstLastPara="1" rIns="121900" wrap="square" tIns="60925">
            <a:noAutofit/>
          </a:bodyPr>
          <a:lstStyle/>
          <a:p>
            <a:pPr indent="0" lvl="0" marL="0" marR="0" rtl="0" algn="ctr">
              <a:lnSpc>
                <a:spcPct val="80000"/>
              </a:lnSpc>
              <a:spcBef>
                <a:spcPts val="0"/>
              </a:spcBef>
              <a:spcAft>
                <a:spcPts val="0"/>
              </a:spcAft>
              <a:buClr>
                <a:srgbClr val="000000"/>
              </a:buClr>
              <a:buSzPts val="400"/>
              <a:buFont typeface="Arial"/>
              <a:buNone/>
            </a:pPr>
            <a:r>
              <a:t/>
            </a:r>
            <a:endParaRPr b="1" i="0" sz="400" u="none" cap="none" strike="noStrike">
              <a:solidFill>
                <a:schemeClr val="accent3"/>
              </a:solidFill>
              <a:latin typeface="Arial"/>
              <a:ea typeface="Arial"/>
              <a:cs typeface="Arial"/>
              <a:sym typeface="Arial"/>
            </a:endParaRPr>
          </a:p>
        </p:txBody>
      </p:sp>
      <p:sp>
        <p:nvSpPr>
          <p:cNvPr id="941" name="Google Shape;941;g2c6719f41c7_0_0"/>
          <p:cNvSpPr/>
          <p:nvPr/>
        </p:nvSpPr>
        <p:spPr>
          <a:xfrm>
            <a:off x="2091800" y="3362789"/>
            <a:ext cx="97500" cy="95700"/>
          </a:xfrm>
          <a:prstGeom prst="ellipse">
            <a:avLst/>
          </a:prstGeom>
          <a:solidFill>
            <a:schemeClr val="dk1"/>
          </a:solidFill>
          <a:ln>
            <a:noFill/>
          </a:ln>
        </p:spPr>
        <p:txBody>
          <a:bodyPr anchorCtr="0" anchor="ctr" bIns="60925" lIns="121900" spcFirstLastPara="1" rIns="121900" wrap="square" tIns="60925">
            <a:noAutofit/>
          </a:bodyPr>
          <a:lstStyle/>
          <a:p>
            <a:pPr indent="0" lvl="0" marL="0" marR="0" rtl="0" algn="ctr">
              <a:lnSpc>
                <a:spcPct val="80000"/>
              </a:lnSpc>
              <a:spcBef>
                <a:spcPts val="0"/>
              </a:spcBef>
              <a:spcAft>
                <a:spcPts val="0"/>
              </a:spcAft>
              <a:buClr>
                <a:srgbClr val="000000"/>
              </a:buClr>
              <a:buSzPts val="400"/>
              <a:buFont typeface="Arial"/>
              <a:buNone/>
            </a:pPr>
            <a:r>
              <a:t/>
            </a:r>
            <a:endParaRPr b="1" i="0" sz="400" u="none" cap="none" strike="noStrike">
              <a:solidFill>
                <a:srgbClr val="FFFFFF"/>
              </a:solidFill>
              <a:latin typeface="Arial"/>
              <a:ea typeface="Arial"/>
              <a:cs typeface="Arial"/>
              <a:sym typeface="Arial"/>
            </a:endParaRPr>
          </a:p>
        </p:txBody>
      </p:sp>
      <p:sp>
        <p:nvSpPr>
          <p:cNvPr id="942" name="Google Shape;942;g2c6719f41c7_0_0"/>
          <p:cNvSpPr/>
          <p:nvPr/>
        </p:nvSpPr>
        <p:spPr>
          <a:xfrm>
            <a:off x="3657600" y="3362789"/>
            <a:ext cx="97500" cy="95700"/>
          </a:xfrm>
          <a:prstGeom prst="ellipse">
            <a:avLst/>
          </a:prstGeom>
          <a:solidFill>
            <a:schemeClr val="dk1"/>
          </a:solidFill>
          <a:ln>
            <a:noFill/>
          </a:ln>
        </p:spPr>
        <p:txBody>
          <a:bodyPr anchorCtr="0" anchor="ctr" bIns="60925" lIns="121900" spcFirstLastPara="1" rIns="121900" wrap="square" tIns="60925">
            <a:noAutofit/>
          </a:bodyPr>
          <a:lstStyle/>
          <a:p>
            <a:pPr indent="0" lvl="0" marL="0" marR="0" rtl="0" algn="ctr">
              <a:lnSpc>
                <a:spcPct val="80000"/>
              </a:lnSpc>
              <a:spcBef>
                <a:spcPts val="0"/>
              </a:spcBef>
              <a:spcAft>
                <a:spcPts val="0"/>
              </a:spcAft>
              <a:buClr>
                <a:srgbClr val="000000"/>
              </a:buClr>
              <a:buSzPts val="400"/>
              <a:buFont typeface="Arial"/>
              <a:buNone/>
            </a:pPr>
            <a:r>
              <a:t/>
            </a:r>
            <a:endParaRPr b="1" i="0" sz="400" u="none" cap="none" strike="noStrike">
              <a:solidFill>
                <a:srgbClr val="FFFFFF"/>
              </a:solidFill>
              <a:latin typeface="Arial"/>
              <a:ea typeface="Arial"/>
              <a:cs typeface="Arial"/>
              <a:sym typeface="Arial"/>
            </a:endParaRPr>
          </a:p>
        </p:txBody>
      </p:sp>
      <p:cxnSp>
        <p:nvCxnSpPr>
          <p:cNvPr id="943" name="Google Shape;943;g2c6719f41c7_0_0"/>
          <p:cNvCxnSpPr/>
          <p:nvPr/>
        </p:nvCxnSpPr>
        <p:spPr>
          <a:xfrm>
            <a:off x="7662523" y="3323909"/>
            <a:ext cx="0" cy="182700"/>
          </a:xfrm>
          <a:prstGeom prst="straightConnector1">
            <a:avLst/>
          </a:prstGeom>
          <a:noFill/>
          <a:ln cap="flat" cmpd="sng" w="22225">
            <a:solidFill>
              <a:schemeClr val="dk1"/>
            </a:solidFill>
            <a:prstDash val="solid"/>
            <a:round/>
            <a:headEnd len="sm" w="sm" type="none"/>
            <a:tailEnd len="sm" w="sm" type="none"/>
          </a:ln>
        </p:spPr>
      </p:cxnSp>
      <p:cxnSp>
        <p:nvCxnSpPr>
          <p:cNvPr id="944" name="Google Shape;944;g2c6719f41c7_0_0"/>
          <p:cNvCxnSpPr/>
          <p:nvPr/>
        </p:nvCxnSpPr>
        <p:spPr>
          <a:xfrm>
            <a:off x="10826496" y="3323909"/>
            <a:ext cx="0" cy="182700"/>
          </a:xfrm>
          <a:prstGeom prst="straightConnector1">
            <a:avLst/>
          </a:prstGeom>
          <a:noFill/>
          <a:ln cap="flat" cmpd="sng" w="22225">
            <a:solidFill>
              <a:schemeClr val="dk1"/>
            </a:solidFill>
            <a:prstDash val="solid"/>
            <a:round/>
            <a:headEnd len="sm" w="sm" type="none"/>
            <a:tailEnd len="sm" w="sm" type="none"/>
          </a:ln>
        </p:spPr>
      </p:cxnSp>
      <p:sp>
        <p:nvSpPr>
          <p:cNvPr id="945" name="Google Shape;945;g2c6719f41c7_0_0"/>
          <p:cNvSpPr/>
          <p:nvPr/>
        </p:nvSpPr>
        <p:spPr>
          <a:xfrm>
            <a:off x="6865000" y="3362789"/>
            <a:ext cx="97500" cy="95700"/>
          </a:xfrm>
          <a:prstGeom prst="ellipse">
            <a:avLst/>
          </a:prstGeom>
          <a:solidFill>
            <a:schemeClr val="dk1"/>
          </a:solidFill>
          <a:ln>
            <a:noFill/>
          </a:ln>
        </p:spPr>
        <p:txBody>
          <a:bodyPr anchorCtr="0" anchor="ctr" bIns="60925" lIns="121900" spcFirstLastPara="1" rIns="121900" wrap="square" tIns="60925">
            <a:noAutofit/>
          </a:bodyPr>
          <a:lstStyle/>
          <a:p>
            <a:pPr indent="0" lvl="0" marL="0" marR="0" rtl="0" algn="ctr">
              <a:lnSpc>
                <a:spcPct val="80000"/>
              </a:lnSpc>
              <a:spcBef>
                <a:spcPts val="0"/>
              </a:spcBef>
              <a:spcAft>
                <a:spcPts val="0"/>
              </a:spcAft>
              <a:buClr>
                <a:srgbClr val="000000"/>
              </a:buClr>
              <a:buSzPts val="400"/>
              <a:buFont typeface="Arial"/>
              <a:buNone/>
            </a:pPr>
            <a:r>
              <a:t/>
            </a:r>
            <a:endParaRPr b="1" i="0" sz="400" u="none" cap="none" strike="noStrike">
              <a:solidFill>
                <a:schemeClr val="dk2"/>
              </a:solidFill>
              <a:latin typeface="Arial"/>
              <a:ea typeface="Arial"/>
              <a:cs typeface="Arial"/>
              <a:sym typeface="Arial"/>
            </a:endParaRPr>
          </a:p>
        </p:txBody>
      </p:sp>
      <p:cxnSp>
        <p:nvCxnSpPr>
          <p:cNvPr id="946" name="Google Shape;946;g2c6719f41c7_0_0"/>
          <p:cNvCxnSpPr/>
          <p:nvPr/>
        </p:nvCxnSpPr>
        <p:spPr>
          <a:xfrm rot="10800000">
            <a:off x="558800" y="629967"/>
            <a:ext cx="0" cy="5690400"/>
          </a:xfrm>
          <a:prstGeom prst="straightConnector1">
            <a:avLst/>
          </a:prstGeom>
          <a:noFill/>
          <a:ln cap="flat" cmpd="sng" w="9525">
            <a:solidFill>
              <a:srgbClr val="666666">
                <a:alpha val="48235"/>
              </a:srgbClr>
            </a:solidFill>
            <a:prstDash val="dot"/>
            <a:round/>
            <a:headEnd len="sm" w="sm" type="none"/>
            <a:tailEnd len="sm" w="sm" type="none"/>
          </a:ln>
        </p:spPr>
      </p:cxnSp>
      <p:sp>
        <p:nvSpPr>
          <p:cNvPr id="947" name="Google Shape;947;g2c6719f41c7_0_0"/>
          <p:cNvSpPr/>
          <p:nvPr/>
        </p:nvSpPr>
        <p:spPr>
          <a:xfrm>
            <a:off x="-247000" y="3529821"/>
            <a:ext cx="1615500" cy="261600"/>
          </a:xfrm>
          <a:prstGeom prst="rect">
            <a:avLst/>
          </a:prstGeom>
          <a:noFill/>
          <a:ln>
            <a:noFill/>
          </a:ln>
        </p:spPr>
        <p:txBody>
          <a:bodyPr anchorCtr="0" anchor="t"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chemeClr val="dk1"/>
                </a:solidFill>
                <a:latin typeface="Arial"/>
                <a:ea typeface="Arial"/>
                <a:cs typeface="Arial"/>
                <a:sym typeface="Arial"/>
              </a:rPr>
              <a:t>NOV</a:t>
            </a:r>
            <a:br>
              <a:rPr b="1" i="0" lang="en-GB" sz="1500" u="none" cap="none" strike="noStrike">
                <a:solidFill>
                  <a:schemeClr val="dk1"/>
                </a:solidFill>
                <a:latin typeface="Arial"/>
                <a:ea typeface="Arial"/>
                <a:cs typeface="Arial"/>
                <a:sym typeface="Arial"/>
              </a:rPr>
            </a:br>
            <a:r>
              <a:rPr b="1" i="0" lang="en-GB" sz="1500" u="none" cap="none" strike="noStrike">
                <a:solidFill>
                  <a:schemeClr val="dk1"/>
                </a:solidFill>
                <a:latin typeface="Arial"/>
                <a:ea typeface="Arial"/>
                <a:cs typeface="Arial"/>
                <a:sym typeface="Arial"/>
              </a:rPr>
              <a:t>2024</a:t>
            </a:r>
            <a:endParaRPr b="0" i="0" sz="1900" u="none" cap="none" strike="noStrike">
              <a:solidFill>
                <a:schemeClr val="dk1"/>
              </a:solidFill>
              <a:latin typeface="Arial"/>
              <a:ea typeface="Arial"/>
              <a:cs typeface="Arial"/>
              <a:sym typeface="Arial"/>
            </a:endParaRPr>
          </a:p>
        </p:txBody>
      </p:sp>
      <p:sp>
        <p:nvSpPr>
          <p:cNvPr id="948" name="Google Shape;948;g2c6719f41c7_0_0"/>
          <p:cNvSpPr/>
          <p:nvPr/>
        </p:nvSpPr>
        <p:spPr>
          <a:xfrm>
            <a:off x="7954000" y="3529821"/>
            <a:ext cx="1050900" cy="261600"/>
          </a:xfrm>
          <a:prstGeom prst="rect">
            <a:avLst/>
          </a:prstGeom>
          <a:noFill/>
          <a:ln>
            <a:noFill/>
          </a:ln>
        </p:spPr>
        <p:txBody>
          <a:bodyPr anchorCtr="0" anchor="t"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chemeClr val="dk1"/>
                </a:solidFill>
                <a:latin typeface="Arial"/>
                <a:ea typeface="Arial"/>
                <a:cs typeface="Arial"/>
                <a:sym typeface="Arial"/>
              </a:rPr>
              <a:t>DEC</a:t>
            </a:r>
            <a:endParaRPr b="0" i="0" sz="1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chemeClr val="dk1"/>
                </a:solidFill>
                <a:latin typeface="Arial"/>
                <a:ea typeface="Arial"/>
                <a:cs typeface="Arial"/>
                <a:sym typeface="Arial"/>
              </a:rPr>
              <a:t>2027</a:t>
            </a:r>
            <a:endParaRPr b="0" i="0" sz="1900" u="none" cap="none" strike="noStrike">
              <a:solidFill>
                <a:schemeClr val="dk1"/>
              </a:solidFill>
              <a:latin typeface="Arial"/>
              <a:ea typeface="Arial"/>
              <a:cs typeface="Arial"/>
              <a:sym typeface="Arial"/>
            </a:endParaRPr>
          </a:p>
        </p:txBody>
      </p:sp>
      <p:sp>
        <p:nvSpPr>
          <p:cNvPr id="949" name="Google Shape;949;g2c6719f41c7_0_0"/>
          <p:cNvSpPr/>
          <p:nvPr/>
        </p:nvSpPr>
        <p:spPr>
          <a:xfrm>
            <a:off x="9535800" y="3529821"/>
            <a:ext cx="1050900" cy="261600"/>
          </a:xfrm>
          <a:prstGeom prst="rect">
            <a:avLst/>
          </a:prstGeom>
          <a:noFill/>
          <a:ln>
            <a:noFill/>
          </a:ln>
        </p:spPr>
        <p:txBody>
          <a:bodyPr anchorCtr="0" anchor="t"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chemeClr val="dk1"/>
                </a:solidFill>
                <a:latin typeface="Arial"/>
                <a:ea typeface="Arial"/>
                <a:cs typeface="Arial"/>
                <a:sym typeface="Arial"/>
              </a:rPr>
              <a:t>JAN</a:t>
            </a:r>
            <a:endParaRPr b="0" i="0" sz="1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chemeClr val="dk1"/>
                </a:solidFill>
                <a:latin typeface="Arial"/>
                <a:ea typeface="Arial"/>
                <a:cs typeface="Arial"/>
                <a:sym typeface="Arial"/>
              </a:rPr>
              <a:t>2028</a:t>
            </a:r>
            <a:endParaRPr b="0" i="0" sz="1900" u="none" cap="none" strike="noStrike">
              <a:solidFill>
                <a:schemeClr val="dk1"/>
              </a:solidFill>
              <a:latin typeface="Arial"/>
              <a:ea typeface="Arial"/>
              <a:cs typeface="Arial"/>
              <a:sym typeface="Arial"/>
            </a:endParaRPr>
          </a:p>
        </p:txBody>
      </p:sp>
      <p:sp>
        <p:nvSpPr>
          <p:cNvPr id="950" name="Google Shape;950;g2c6719f41c7_0_0"/>
          <p:cNvSpPr/>
          <p:nvPr/>
        </p:nvSpPr>
        <p:spPr>
          <a:xfrm>
            <a:off x="11132801" y="3529821"/>
            <a:ext cx="1050900" cy="261600"/>
          </a:xfrm>
          <a:prstGeom prst="rect">
            <a:avLst/>
          </a:prstGeom>
          <a:noFill/>
          <a:ln>
            <a:noFill/>
          </a:ln>
        </p:spPr>
        <p:txBody>
          <a:bodyPr anchorCtr="0" anchor="t"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chemeClr val="dk1"/>
                </a:solidFill>
                <a:latin typeface="Arial"/>
                <a:ea typeface="Arial"/>
                <a:cs typeface="Arial"/>
                <a:sym typeface="Arial"/>
              </a:rPr>
              <a:t>DEC</a:t>
            </a:r>
            <a:endParaRPr b="0" i="0" sz="1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chemeClr val="dk1"/>
                </a:solidFill>
                <a:latin typeface="Arial"/>
                <a:ea typeface="Arial"/>
                <a:cs typeface="Arial"/>
                <a:sym typeface="Arial"/>
              </a:rPr>
              <a:t>2030</a:t>
            </a:r>
            <a:endParaRPr b="0" i="0" sz="1900" u="none" cap="none" strike="noStrike">
              <a:solidFill>
                <a:schemeClr val="dk1"/>
              </a:solidFill>
              <a:latin typeface="Arial"/>
              <a:ea typeface="Arial"/>
              <a:cs typeface="Arial"/>
              <a:sym typeface="Arial"/>
            </a:endParaRPr>
          </a:p>
        </p:txBody>
      </p:sp>
      <p:sp>
        <p:nvSpPr>
          <p:cNvPr id="951" name="Google Shape;951;g2c6719f41c7_0_0"/>
          <p:cNvSpPr/>
          <p:nvPr/>
        </p:nvSpPr>
        <p:spPr>
          <a:xfrm>
            <a:off x="11613033" y="3362789"/>
            <a:ext cx="97500" cy="95700"/>
          </a:xfrm>
          <a:prstGeom prst="ellipse">
            <a:avLst/>
          </a:prstGeom>
          <a:solidFill>
            <a:schemeClr val="dk1"/>
          </a:solidFill>
          <a:ln>
            <a:noFill/>
          </a:ln>
        </p:spPr>
        <p:txBody>
          <a:bodyPr anchorCtr="0" anchor="ctr" bIns="60925" lIns="121900" spcFirstLastPara="1" rIns="121900" wrap="square" tIns="60925">
            <a:noAutofit/>
          </a:bodyPr>
          <a:lstStyle/>
          <a:p>
            <a:pPr indent="0" lvl="0" marL="0" marR="0" rtl="0" algn="ctr">
              <a:lnSpc>
                <a:spcPct val="80000"/>
              </a:lnSpc>
              <a:spcBef>
                <a:spcPts val="0"/>
              </a:spcBef>
              <a:spcAft>
                <a:spcPts val="0"/>
              </a:spcAft>
              <a:buClr>
                <a:srgbClr val="000000"/>
              </a:buClr>
              <a:buSzPts val="400"/>
              <a:buFont typeface="Arial"/>
              <a:buNone/>
            </a:pPr>
            <a:r>
              <a:t/>
            </a:r>
            <a:endParaRPr b="1" i="0" sz="400" u="none" cap="none" strike="noStrike">
              <a:solidFill>
                <a:schemeClr val="accent3"/>
              </a:solidFill>
              <a:latin typeface="Arial"/>
              <a:ea typeface="Arial"/>
              <a:cs typeface="Arial"/>
              <a:sym typeface="Arial"/>
            </a:endParaRPr>
          </a:p>
        </p:txBody>
      </p:sp>
      <p:sp>
        <p:nvSpPr>
          <p:cNvPr id="952" name="Google Shape;952;g2c6719f41c7_0_0"/>
          <p:cNvSpPr/>
          <p:nvPr/>
        </p:nvSpPr>
        <p:spPr>
          <a:xfrm>
            <a:off x="508000" y="3362789"/>
            <a:ext cx="97500" cy="95700"/>
          </a:xfrm>
          <a:prstGeom prst="ellipse">
            <a:avLst/>
          </a:prstGeom>
          <a:solidFill>
            <a:schemeClr val="dk1"/>
          </a:solidFill>
          <a:ln>
            <a:noFill/>
          </a:ln>
        </p:spPr>
        <p:txBody>
          <a:bodyPr anchorCtr="0" anchor="ctr" bIns="60925" lIns="121900" spcFirstLastPara="1" rIns="121900" wrap="square" tIns="60925">
            <a:noAutofit/>
          </a:bodyPr>
          <a:lstStyle/>
          <a:p>
            <a:pPr indent="0" lvl="0" marL="0" marR="0" rtl="0" algn="ctr">
              <a:lnSpc>
                <a:spcPct val="80000"/>
              </a:lnSpc>
              <a:spcBef>
                <a:spcPts val="0"/>
              </a:spcBef>
              <a:spcAft>
                <a:spcPts val="0"/>
              </a:spcAft>
              <a:buClr>
                <a:srgbClr val="000000"/>
              </a:buClr>
              <a:buSzPts val="400"/>
              <a:buFont typeface="Arial"/>
              <a:buNone/>
            </a:pPr>
            <a:r>
              <a:t/>
            </a:r>
            <a:endParaRPr b="1" i="0" sz="400" u="none" cap="none" strike="noStrike">
              <a:solidFill>
                <a:srgbClr val="FFFFFF"/>
              </a:solidFill>
              <a:latin typeface="Arial"/>
              <a:ea typeface="Arial"/>
              <a:cs typeface="Arial"/>
              <a:sym typeface="Arial"/>
            </a:endParaRPr>
          </a:p>
        </p:txBody>
      </p:sp>
      <p:pic>
        <p:nvPicPr>
          <p:cNvPr id="953" name="Google Shape;953;g2c6719f41c7_0_0"/>
          <p:cNvPicPr preferRelativeResize="0"/>
          <p:nvPr/>
        </p:nvPicPr>
        <p:blipFill rotWithShape="1">
          <a:blip r:embed="rId4">
            <a:alphaModFix/>
          </a:blip>
          <a:srcRect b="0" l="0" r="0" t="0"/>
          <a:stretch/>
        </p:blipFill>
        <p:spPr>
          <a:xfrm>
            <a:off x="1625588" y="894520"/>
            <a:ext cx="1048887" cy="1048888"/>
          </a:xfrm>
          <a:prstGeom prst="rect">
            <a:avLst/>
          </a:prstGeom>
          <a:noFill/>
          <a:ln>
            <a:noFill/>
          </a:ln>
        </p:spPr>
      </p:pic>
      <p:grpSp>
        <p:nvGrpSpPr>
          <p:cNvPr id="954" name="Google Shape;954;g2c6719f41c7_0_0"/>
          <p:cNvGrpSpPr/>
          <p:nvPr/>
        </p:nvGrpSpPr>
        <p:grpSpPr>
          <a:xfrm>
            <a:off x="54705" y="4104015"/>
            <a:ext cx="1865953" cy="1777158"/>
            <a:chOff x="6903332" y="2479119"/>
            <a:chExt cx="1399500" cy="1332902"/>
          </a:xfrm>
        </p:grpSpPr>
        <p:sp>
          <p:nvSpPr>
            <p:cNvPr id="955" name="Google Shape;955;g2c6719f41c7_0_0"/>
            <p:cNvSpPr txBox="1"/>
            <p:nvPr/>
          </p:nvSpPr>
          <p:spPr>
            <a:xfrm>
              <a:off x="6903332" y="3227921"/>
              <a:ext cx="1399500" cy="584100"/>
            </a:xfrm>
            <a:prstGeom prst="rect">
              <a:avLst/>
            </a:prstGeom>
            <a:no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600"/>
                <a:buFont typeface="Arial"/>
                <a:buNone/>
              </a:pPr>
              <a:r>
                <a:rPr b="1" i="0" lang="en-GB" sz="1500" u="none" cap="none" strike="noStrike">
                  <a:solidFill>
                    <a:srgbClr val="1A2E5A"/>
                  </a:solidFill>
                  <a:latin typeface="Arial"/>
                  <a:ea typeface="Arial"/>
                  <a:cs typeface="Arial"/>
                  <a:sym typeface="Arial"/>
                </a:rPr>
                <a:t>CIP Framework</a:t>
              </a:r>
              <a:endParaRPr b="1" i="0" sz="1500" u="none" cap="none" strike="noStrike">
                <a:solidFill>
                  <a:srgbClr val="1A2E5A"/>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en-GB" sz="1500" u="none" cap="none" strike="noStrike">
                  <a:solidFill>
                    <a:srgbClr val="1A2E5A"/>
                  </a:solidFill>
                  <a:latin typeface="Arial"/>
                  <a:ea typeface="Arial"/>
                  <a:cs typeface="Arial"/>
                  <a:sym typeface="Arial"/>
                </a:rPr>
                <a:t>published for</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en-GB" sz="1500" u="none" cap="none" strike="noStrike">
                  <a:solidFill>
                    <a:srgbClr val="1A2E5A"/>
                  </a:solidFill>
                  <a:latin typeface="Arial"/>
                  <a:ea typeface="Arial"/>
                  <a:cs typeface="Arial"/>
                  <a:sym typeface="Arial"/>
                </a:rPr>
                <a:t>Public</a:t>
              </a:r>
              <a:r>
                <a:rPr b="0" i="0" lang="en-GB" sz="1500" u="none" cap="none" strike="noStrike">
                  <a:solidFill>
                    <a:srgbClr val="000000"/>
                  </a:solidFill>
                  <a:latin typeface="Arial"/>
                  <a:ea typeface="Arial"/>
                  <a:cs typeface="Arial"/>
                  <a:sym typeface="Arial"/>
                </a:rPr>
                <a:t> </a:t>
              </a:r>
              <a:r>
                <a:rPr b="1" i="0" lang="en-GB" sz="1500" u="none" cap="none" strike="noStrike">
                  <a:solidFill>
                    <a:srgbClr val="1A2E5A"/>
                  </a:solidFill>
                  <a:latin typeface="Arial"/>
                  <a:ea typeface="Arial"/>
                  <a:cs typeface="Arial"/>
                  <a:sym typeface="Arial"/>
                </a:rPr>
                <a:t>Comment</a:t>
              </a:r>
              <a:endParaRPr b="1" i="0" sz="1500" u="none" cap="none" strike="noStrike">
                <a:solidFill>
                  <a:srgbClr val="1A2E5A"/>
                </a:solidFill>
                <a:latin typeface="Arial"/>
                <a:ea typeface="Arial"/>
                <a:cs typeface="Arial"/>
                <a:sym typeface="Arial"/>
              </a:endParaRPr>
            </a:p>
          </p:txBody>
        </p:sp>
        <p:pic>
          <p:nvPicPr>
            <p:cNvPr descr="A group of people sitting at a table with laptops&#10;&#10;Description automatically generated" id="956" name="Google Shape;956;g2c6719f41c7_0_0"/>
            <p:cNvPicPr preferRelativeResize="0"/>
            <p:nvPr/>
          </p:nvPicPr>
          <p:blipFill rotWithShape="1">
            <a:blip r:embed="rId5">
              <a:alphaModFix/>
            </a:blip>
            <a:srcRect b="0" l="0" r="0" t="0"/>
            <a:stretch/>
          </p:blipFill>
          <p:spPr>
            <a:xfrm>
              <a:off x="6986680" y="2479119"/>
              <a:ext cx="700313" cy="700313"/>
            </a:xfrm>
            <a:prstGeom prst="rect">
              <a:avLst/>
            </a:prstGeom>
            <a:noFill/>
            <a:ln>
              <a:noFill/>
            </a:ln>
          </p:spPr>
        </p:pic>
      </p:grpSp>
      <p:grpSp>
        <p:nvGrpSpPr>
          <p:cNvPr id="957" name="Google Shape;957;g2c6719f41c7_0_0"/>
          <p:cNvGrpSpPr/>
          <p:nvPr/>
        </p:nvGrpSpPr>
        <p:grpSpPr>
          <a:xfrm>
            <a:off x="3698953" y="4325837"/>
            <a:ext cx="4773297" cy="48799"/>
            <a:chOff x="2774284" y="3078803"/>
            <a:chExt cx="3580062" cy="36600"/>
          </a:xfrm>
        </p:grpSpPr>
        <p:cxnSp>
          <p:nvCxnSpPr>
            <p:cNvPr id="958" name="Google Shape;958;g2c6719f41c7_0_0"/>
            <p:cNvCxnSpPr/>
            <p:nvPr/>
          </p:nvCxnSpPr>
          <p:spPr>
            <a:xfrm>
              <a:off x="2790646" y="3097424"/>
              <a:ext cx="3563700" cy="0"/>
            </a:xfrm>
            <a:prstGeom prst="straightConnector1">
              <a:avLst/>
            </a:prstGeom>
            <a:noFill/>
            <a:ln cap="flat" cmpd="sng" w="9525">
              <a:solidFill>
                <a:schemeClr val="dk2"/>
              </a:solidFill>
              <a:prstDash val="solid"/>
              <a:round/>
              <a:headEnd len="sm" w="sm" type="none"/>
              <a:tailEnd len="med" w="med" type="triangle"/>
            </a:ln>
          </p:spPr>
        </p:cxnSp>
        <p:sp>
          <p:nvSpPr>
            <p:cNvPr id="959" name="Google Shape;959;g2c6719f41c7_0_0"/>
            <p:cNvSpPr/>
            <p:nvPr/>
          </p:nvSpPr>
          <p:spPr>
            <a:xfrm>
              <a:off x="2774284" y="3078803"/>
              <a:ext cx="36600" cy="36600"/>
            </a:xfrm>
            <a:prstGeom prst="ellipse">
              <a:avLst/>
            </a:prstGeom>
            <a:solidFill>
              <a:schemeClr val="dk2"/>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grpSp>
      <p:sp>
        <p:nvSpPr>
          <p:cNvPr id="960" name="Google Shape;960;g2c6719f41c7_0_0"/>
          <p:cNvSpPr txBox="1"/>
          <p:nvPr/>
        </p:nvSpPr>
        <p:spPr>
          <a:xfrm>
            <a:off x="9568245" y="1649151"/>
            <a:ext cx="2562000" cy="778800"/>
          </a:xfrm>
          <a:prstGeom prst="rect">
            <a:avLst/>
          </a:prstGeom>
          <a:no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accent1"/>
                </a:solidFill>
                <a:highlight>
                  <a:srgbClr val="FFFFFF"/>
                </a:highlight>
                <a:latin typeface="Arial"/>
                <a:ea typeface="Arial"/>
                <a:cs typeface="Arial"/>
                <a:sym typeface="Arial"/>
              </a:rPr>
              <a:t>CIP Assessment</a:t>
            </a:r>
            <a:br>
              <a:rPr b="1" i="0" lang="en-GB" sz="1600" u="none" cap="none" strike="noStrike">
                <a:solidFill>
                  <a:schemeClr val="accent1"/>
                </a:solidFill>
                <a:highlight>
                  <a:srgbClr val="FFFFFF"/>
                </a:highlight>
                <a:latin typeface="Arial"/>
                <a:ea typeface="Arial"/>
                <a:cs typeface="Arial"/>
                <a:sym typeface="Arial"/>
              </a:rPr>
            </a:br>
            <a:r>
              <a:rPr b="1" i="0" lang="en-GB" sz="1600" u="none" cap="none" strike="noStrike">
                <a:solidFill>
                  <a:schemeClr val="accent1"/>
                </a:solidFill>
                <a:highlight>
                  <a:srgbClr val="FFFFFF"/>
                </a:highlight>
                <a:latin typeface="Arial"/>
                <a:ea typeface="Arial"/>
                <a:cs typeface="Arial"/>
                <a:sym typeface="Arial"/>
              </a:rPr>
              <a:t>Period 2</a:t>
            </a:r>
            <a:r>
              <a:rPr b="1" i="0" lang="en-GB" sz="1100" u="none" cap="none" strike="noStrike">
                <a:solidFill>
                  <a:schemeClr val="accent1"/>
                </a:solidFill>
                <a:highlight>
                  <a:srgbClr val="FFFFFF"/>
                </a:highlight>
                <a:latin typeface="Arial"/>
                <a:ea typeface="Arial"/>
                <a:cs typeface="Arial"/>
                <a:sym typeface="Arial"/>
              </a:rPr>
              <a:t> </a:t>
            </a:r>
            <a:endParaRPr b="0" i="0" sz="1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GB" sz="1200" u="none" cap="none" strike="noStrike">
                <a:solidFill>
                  <a:schemeClr val="accent1"/>
                </a:solidFill>
                <a:highlight>
                  <a:srgbClr val="FFFFFF"/>
                </a:highlight>
                <a:latin typeface="Arial"/>
                <a:ea typeface="Arial"/>
                <a:cs typeface="Arial"/>
                <a:sym typeface="Arial"/>
              </a:rPr>
              <a:t>estimated to begin</a:t>
            </a:r>
            <a:br>
              <a:rPr b="1" i="0" lang="en-GB" sz="1200" u="none" cap="none" strike="noStrike">
                <a:solidFill>
                  <a:schemeClr val="accent1"/>
                </a:solidFill>
                <a:highlight>
                  <a:srgbClr val="FFFFFF"/>
                </a:highlight>
                <a:latin typeface="Arial"/>
                <a:ea typeface="Arial"/>
                <a:cs typeface="Arial"/>
                <a:sym typeface="Arial"/>
              </a:rPr>
            </a:br>
            <a:r>
              <a:rPr b="1" i="0" lang="en-GB" sz="1200" u="none" cap="none" strike="noStrike">
                <a:solidFill>
                  <a:schemeClr val="accent1"/>
                </a:solidFill>
                <a:highlight>
                  <a:srgbClr val="FFFFFF"/>
                </a:highlight>
                <a:latin typeface="Arial"/>
                <a:ea typeface="Arial"/>
                <a:cs typeface="Arial"/>
                <a:sym typeface="Arial"/>
              </a:rPr>
              <a:t>in 2028</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1" i="0" sz="1300" u="none" cap="none" strike="noStrike">
              <a:solidFill>
                <a:schemeClr val="accent1"/>
              </a:solidFill>
              <a:highlight>
                <a:srgbClr val="FFFFFF"/>
              </a:highlight>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GB" sz="1500" u="none" cap="none" strike="noStrike">
                <a:solidFill>
                  <a:schemeClr val="accent1"/>
                </a:solidFill>
                <a:highlight>
                  <a:srgbClr val="FFFFFF"/>
                </a:highlight>
                <a:latin typeface="Arial"/>
                <a:ea typeface="Arial"/>
                <a:cs typeface="Arial"/>
                <a:sym typeface="Arial"/>
              </a:rPr>
              <a:t>Conclude at the end</a:t>
            </a:r>
            <a:br>
              <a:rPr b="1" i="0" lang="en-GB" sz="1500" u="none" cap="none" strike="noStrike">
                <a:solidFill>
                  <a:schemeClr val="accent1"/>
                </a:solidFill>
                <a:highlight>
                  <a:srgbClr val="FFFFFF"/>
                </a:highlight>
                <a:latin typeface="Arial"/>
                <a:ea typeface="Arial"/>
                <a:cs typeface="Arial"/>
                <a:sym typeface="Arial"/>
              </a:rPr>
            </a:br>
            <a:r>
              <a:rPr b="1" i="0" lang="en-GB" sz="1500" u="none" cap="none" strike="noStrike">
                <a:solidFill>
                  <a:schemeClr val="accent1"/>
                </a:solidFill>
                <a:highlight>
                  <a:srgbClr val="FFFFFF"/>
                </a:highlight>
                <a:latin typeface="Arial"/>
                <a:ea typeface="Arial"/>
                <a:cs typeface="Arial"/>
                <a:sym typeface="Arial"/>
              </a:rPr>
              <a:t>of 2030 (3 years)</a:t>
            </a:r>
            <a:endParaRPr b="1" i="0" sz="1500" u="none" cap="none" strike="noStrike">
              <a:solidFill>
                <a:schemeClr val="accent1"/>
              </a:solidFill>
              <a:latin typeface="Arial"/>
              <a:ea typeface="Arial"/>
              <a:cs typeface="Arial"/>
              <a:sym typeface="Arial"/>
            </a:endParaRPr>
          </a:p>
        </p:txBody>
      </p:sp>
      <p:grpSp>
        <p:nvGrpSpPr>
          <p:cNvPr id="961" name="Google Shape;961;g2c6719f41c7_0_0"/>
          <p:cNvGrpSpPr/>
          <p:nvPr/>
        </p:nvGrpSpPr>
        <p:grpSpPr>
          <a:xfrm>
            <a:off x="10042170" y="2894443"/>
            <a:ext cx="1601956" cy="48799"/>
            <a:chOff x="7531816" y="1587776"/>
            <a:chExt cx="1201497" cy="36600"/>
          </a:xfrm>
        </p:grpSpPr>
        <p:cxnSp>
          <p:nvCxnSpPr>
            <p:cNvPr id="962" name="Google Shape;962;g2c6719f41c7_0_0"/>
            <p:cNvCxnSpPr/>
            <p:nvPr/>
          </p:nvCxnSpPr>
          <p:spPr>
            <a:xfrm>
              <a:off x="7547113" y="1606397"/>
              <a:ext cx="1186200" cy="0"/>
            </a:xfrm>
            <a:prstGeom prst="straightConnector1">
              <a:avLst/>
            </a:prstGeom>
            <a:noFill/>
            <a:ln cap="flat" cmpd="sng" w="9525">
              <a:solidFill>
                <a:schemeClr val="accent1"/>
              </a:solidFill>
              <a:prstDash val="solid"/>
              <a:round/>
              <a:headEnd len="sm" w="sm" type="none"/>
              <a:tailEnd len="med" w="med" type="triangle"/>
            </a:ln>
          </p:spPr>
        </p:cxnSp>
        <p:sp>
          <p:nvSpPr>
            <p:cNvPr id="963" name="Google Shape;963;g2c6719f41c7_0_0"/>
            <p:cNvSpPr/>
            <p:nvPr/>
          </p:nvSpPr>
          <p:spPr>
            <a:xfrm>
              <a:off x="7531816" y="1587776"/>
              <a:ext cx="36600" cy="36600"/>
            </a:xfrm>
            <a:prstGeom prst="ellipse">
              <a:avLst/>
            </a:prstGeom>
            <a:solidFill>
              <a:schemeClr val="dk2"/>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grpSp>
      <p:pic>
        <p:nvPicPr>
          <p:cNvPr id="964" name="Google Shape;964;g2c6719f41c7_0_0"/>
          <p:cNvPicPr preferRelativeResize="0"/>
          <p:nvPr/>
        </p:nvPicPr>
        <p:blipFill rotWithShape="1">
          <a:blip r:embed="rId6">
            <a:alphaModFix/>
          </a:blip>
          <a:srcRect b="0" l="0" r="0" t="0"/>
          <a:stretch/>
        </p:blipFill>
        <p:spPr>
          <a:xfrm>
            <a:off x="6403747" y="1080651"/>
            <a:ext cx="1016002" cy="892985"/>
          </a:xfrm>
          <a:prstGeom prst="rect">
            <a:avLst/>
          </a:prstGeom>
          <a:noFill/>
          <a:ln>
            <a:noFill/>
          </a:ln>
        </p:spPr>
      </p:pic>
      <p:sp>
        <p:nvSpPr>
          <p:cNvPr id="965" name="Google Shape;965;g2c6719f41c7_0_0"/>
          <p:cNvSpPr txBox="1"/>
          <p:nvPr/>
        </p:nvSpPr>
        <p:spPr>
          <a:xfrm>
            <a:off x="5774567" y="2086333"/>
            <a:ext cx="2457300" cy="892800"/>
          </a:xfrm>
          <a:prstGeom prst="rect">
            <a:avLst/>
          </a:prstGeom>
          <a:no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Arial"/>
              <a:buNone/>
            </a:pPr>
            <a:r>
              <a:rPr b="1" i="0" lang="en-GB" sz="1500" u="none" cap="none" strike="noStrike">
                <a:solidFill>
                  <a:srgbClr val="0070C0"/>
                </a:solidFill>
                <a:highlight>
                  <a:srgbClr val="FFFFFF"/>
                </a:highlight>
                <a:latin typeface="Arial"/>
                <a:ea typeface="Arial"/>
                <a:cs typeface="Arial"/>
                <a:sym typeface="Arial"/>
              </a:rPr>
              <a:t>Board consideration of</a:t>
            </a:r>
            <a:br>
              <a:rPr b="1" i="0" lang="en-GB" sz="1500" u="none" cap="none" strike="noStrike">
                <a:solidFill>
                  <a:srgbClr val="0070C0"/>
                </a:solidFill>
                <a:highlight>
                  <a:srgbClr val="FFFFFF"/>
                </a:highlight>
                <a:latin typeface="Arial"/>
                <a:ea typeface="Arial"/>
                <a:cs typeface="Arial"/>
                <a:sym typeface="Arial"/>
              </a:rPr>
            </a:br>
            <a:r>
              <a:rPr b="1" i="0" lang="en-GB" sz="1500" u="none" cap="none" strike="noStrike">
                <a:solidFill>
                  <a:srgbClr val="0070C0"/>
                </a:solidFill>
                <a:highlight>
                  <a:srgbClr val="FFFFFF"/>
                </a:highlight>
                <a:latin typeface="Arial"/>
                <a:ea typeface="Arial"/>
                <a:cs typeface="Arial"/>
                <a:sym typeface="Arial"/>
              </a:rPr>
              <a:t>CIP pilot and progress made towards evolving Organizational Review</a:t>
            </a:r>
            <a:r>
              <a:rPr b="1" i="0" lang="en-GB" sz="1200" u="none" cap="none" strike="noStrike">
                <a:solidFill>
                  <a:srgbClr val="0070C0"/>
                </a:solidFill>
                <a:highlight>
                  <a:srgbClr val="FFFFFF"/>
                </a:highlight>
                <a:latin typeface="Arial"/>
                <a:ea typeface="Arial"/>
                <a:cs typeface="Arial"/>
                <a:sym typeface="Arial"/>
              </a:rPr>
              <a:t>s</a:t>
            </a:r>
            <a:endParaRPr b="1" i="0" sz="1200" u="none" cap="none" strike="noStrike">
              <a:solidFill>
                <a:srgbClr val="0070C0"/>
              </a:solidFill>
              <a:latin typeface="Arial"/>
              <a:ea typeface="Arial"/>
              <a:cs typeface="Arial"/>
              <a:sym typeface="Arial"/>
            </a:endParaRPr>
          </a:p>
        </p:txBody>
      </p:sp>
      <p:sp>
        <p:nvSpPr>
          <p:cNvPr id="966" name="Google Shape;966;g2c6719f41c7_0_0"/>
          <p:cNvSpPr/>
          <p:nvPr/>
        </p:nvSpPr>
        <p:spPr>
          <a:xfrm>
            <a:off x="8852451" y="5044661"/>
            <a:ext cx="3136500" cy="1077900"/>
          </a:xfrm>
          <a:prstGeom prst="roundRect">
            <a:avLst>
              <a:gd fmla="val 16667" name="adj"/>
            </a:avLst>
          </a:prstGeom>
          <a:solidFill>
            <a:srgbClr val="FFC000"/>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967" name="Google Shape;967;g2c6719f41c7_0_0"/>
          <p:cNvSpPr txBox="1"/>
          <p:nvPr/>
        </p:nvSpPr>
        <p:spPr>
          <a:xfrm>
            <a:off x="9001101" y="5188067"/>
            <a:ext cx="2821200" cy="778800"/>
          </a:xfrm>
          <a:prstGeom prst="rect">
            <a:avLst/>
          </a:prstGeom>
          <a:no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Arial"/>
              <a:buNone/>
            </a:pPr>
            <a:r>
              <a:rPr b="1" i="0" lang="en-GB" sz="1500" u="none" cap="none" strike="noStrike">
                <a:solidFill>
                  <a:schemeClr val="dk1"/>
                </a:solidFill>
                <a:latin typeface="Arial"/>
                <a:ea typeface="Arial"/>
                <a:cs typeface="Arial"/>
                <a:sym typeface="Arial"/>
              </a:rPr>
              <a:t>The results of the</a:t>
            </a:r>
            <a:br>
              <a:rPr b="1" i="0" lang="en-GB" sz="1500" u="none" cap="none" strike="noStrike">
                <a:solidFill>
                  <a:schemeClr val="dk1"/>
                </a:solidFill>
                <a:latin typeface="Arial"/>
                <a:ea typeface="Arial"/>
                <a:cs typeface="Arial"/>
                <a:sym typeface="Arial"/>
              </a:rPr>
            </a:br>
            <a:r>
              <a:rPr b="1" i="0" lang="en-GB" sz="1500" u="none" cap="none" strike="noStrike">
                <a:solidFill>
                  <a:schemeClr val="dk1"/>
                </a:solidFill>
                <a:latin typeface="Arial"/>
                <a:ea typeface="Arial"/>
                <a:cs typeface="Arial"/>
                <a:sym typeface="Arial"/>
              </a:rPr>
              <a:t>CIP assessments will inform the Holistic Review*</a:t>
            </a:r>
            <a:endParaRPr b="1" i="0" sz="1500" u="none" cap="none" strike="noStrike">
              <a:solidFill>
                <a:schemeClr val="dk1"/>
              </a:solidFill>
              <a:latin typeface="Arial"/>
              <a:ea typeface="Arial"/>
              <a:cs typeface="Arial"/>
              <a:sym typeface="Arial"/>
            </a:endParaRPr>
          </a:p>
        </p:txBody>
      </p:sp>
      <p:grpSp>
        <p:nvGrpSpPr>
          <p:cNvPr id="968" name="Google Shape;968;g2c6719f41c7_0_0"/>
          <p:cNvGrpSpPr/>
          <p:nvPr/>
        </p:nvGrpSpPr>
        <p:grpSpPr>
          <a:xfrm>
            <a:off x="9671210" y="4225802"/>
            <a:ext cx="1549176" cy="821556"/>
            <a:chOff x="1501806" y="3056987"/>
            <a:chExt cx="6145087" cy="3258850"/>
          </a:xfrm>
        </p:grpSpPr>
        <p:pic>
          <p:nvPicPr>
            <p:cNvPr id="969" name="Google Shape;969;g2c6719f41c7_0_0"/>
            <p:cNvPicPr preferRelativeResize="0"/>
            <p:nvPr/>
          </p:nvPicPr>
          <p:blipFill rotWithShape="1">
            <a:blip r:embed="rId7">
              <a:alphaModFix/>
            </a:blip>
            <a:srcRect b="0" l="0" r="0" t="0"/>
            <a:stretch/>
          </p:blipFill>
          <p:spPr>
            <a:xfrm>
              <a:off x="1768126" y="3056987"/>
              <a:ext cx="5612447" cy="2327833"/>
            </a:xfrm>
            <a:prstGeom prst="rect">
              <a:avLst/>
            </a:prstGeom>
            <a:noFill/>
            <a:ln>
              <a:noFill/>
            </a:ln>
          </p:spPr>
        </p:pic>
        <p:pic>
          <p:nvPicPr>
            <p:cNvPr id="970" name="Google Shape;970;g2c6719f41c7_0_0"/>
            <p:cNvPicPr preferRelativeResize="0"/>
            <p:nvPr/>
          </p:nvPicPr>
          <p:blipFill rotWithShape="1">
            <a:blip r:embed="rId8">
              <a:alphaModFix/>
            </a:blip>
            <a:srcRect b="22298" l="0" r="0" t="0"/>
            <a:stretch/>
          </p:blipFill>
          <p:spPr>
            <a:xfrm>
              <a:off x="1501806" y="3955290"/>
              <a:ext cx="6145087" cy="2360547"/>
            </a:xfrm>
            <a:prstGeom prst="rect">
              <a:avLst/>
            </a:prstGeom>
            <a:noFill/>
            <a:ln>
              <a:noFill/>
            </a:ln>
          </p:spPr>
        </p:pic>
      </p:grpSp>
      <p:sp>
        <p:nvSpPr>
          <p:cNvPr id="971" name="Google Shape;971;g2c6719f41c7_0_0"/>
          <p:cNvSpPr/>
          <p:nvPr/>
        </p:nvSpPr>
        <p:spPr>
          <a:xfrm>
            <a:off x="549300" y="749050"/>
            <a:ext cx="3279300" cy="2530200"/>
          </a:xfrm>
          <a:prstGeom prst="ellipse">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2" name="Google Shape;972;g2c6719f41c7_0_0"/>
          <p:cNvSpPr txBox="1"/>
          <p:nvPr/>
        </p:nvSpPr>
        <p:spPr>
          <a:xfrm>
            <a:off x="4699475" y="6426625"/>
            <a:ext cx="6822900" cy="33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1" i="0" lang="en-GB" sz="1300" u="none" cap="none" strike="noStrike">
                <a:solidFill>
                  <a:srgbClr val="1A2E5A"/>
                </a:solidFill>
                <a:latin typeface="Arial"/>
                <a:ea typeface="Arial"/>
                <a:cs typeface="Arial"/>
                <a:sym typeface="Arial"/>
                <a:extLst>
                  <a:ext uri="http://customooxmlschemas.google.com/">
                    <go:slidesCustomData xmlns:go="http://customooxmlschemas.google.com/" textRoundtripDataId="23"/>
                  </a:ext>
                </a:extLst>
              </a:rPr>
              <a:t>*</a:t>
            </a:r>
            <a:r>
              <a:rPr b="0" i="0" lang="en-GB" sz="1300" u="none" cap="none" strike="noStrike">
                <a:solidFill>
                  <a:schemeClr val="dk1"/>
                </a:solidFill>
                <a:latin typeface="Arial"/>
                <a:ea typeface="Arial"/>
                <a:cs typeface="Arial"/>
                <a:sym typeface="Arial"/>
                <a:extLst>
                  <a:ext uri="http://customooxmlschemas.google.com/">
                    <go:slidesCustomData xmlns:go="http://customooxmlschemas.google.com/" textRoundtripDataId="24"/>
                  </a:ext>
                </a:extLst>
              </a:rPr>
              <a:t>Subject to community support, Board approval and incorporation into the ICANN Bylaws.</a:t>
            </a:r>
            <a:endParaRPr b="1" i="0" sz="1300" u="none" cap="none" strike="noStrike">
              <a:solidFill>
                <a:srgbClr val="1A2E5A"/>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6" name="Shape 976"/>
        <p:cNvGrpSpPr/>
        <p:nvPr/>
      </p:nvGrpSpPr>
      <p:grpSpPr>
        <a:xfrm>
          <a:off x="0" y="0"/>
          <a:ext cx="0" cy="0"/>
          <a:chOff x="0" y="0"/>
          <a:chExt cx="0" cy="0"/>
        </a:xfrm>
      </p:grpSpPr>
      <p:sp>
        <p:nvSpPr>
          <p:cNvPr id="977" name="Google Shape;977;g2c6719f41c7_0_838"/>
          <p:cNvSpPr txBox="1"/>
          <p:nvPr>
            <p:ph type="title"/>
          </p:nvPr>
        </p:nvSpPr>
        <p:spPr>
          <a:xfrm>
            <a:off x="420624" y="46180"/>
            <a:ext cx="10805100" cy="45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GB"/>
              <a:t>ICANN Community and the CIP-CCG</a:t>
            </a:r>
            <a:endParaRPr/>
          </a:p>
        </p:txBody>
      </p:sp>
      <p:pic>
        <p:nvPicPr>
          <p:cNvPr id="978" name="Google Shape;978;g2c6719f41c7_0_838"/>
          <p:cNvPicPr preferRelativeResize="0"/>
          <p:nvPr/>
        </p:nvPicPr>
        <p:blipFill rotWithShape="1">
          <a:blip r:embed="rId3">
            <a:alphaModFix/>
          </a:blip>
          <a:srcRect b="0" l="0" r="0" t="0"/>
          <a:stretch/>
        </p:blipFill>
        <p:spPr>
          <a:xfrm>
            <a:off x="274850" y="764588"/>
            <a:ext cx="7105101" cy="5328826"/>
          </a:xfrm>
          <a:prstGeom prst="rect">
            <a:avLst/>
          </a:prstGeom>
          <a:noFill/>
          <a:ln>
            <a:noFill/>
          </a:ln>
        </p:spPr>
      </p:pic>
      <p:sp>
        <p:nvSpPr>
          <p:cNvPr id="979" name="Google Shape;979;g2c6719f41c7_0_838"/>
          <p:cNvSpPr txBox="1"/>
          <p:nvPr>
            <p:ph idx="1" type="body"/>
          </p:nvPr>
        </p:nvSpPr>
        <p:spPr>
          <a:xfrm>
            <a:off x="7623700" y="803925"/>
            <a:ext cx="4361100" cy="53289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800"/>
              </a:spcBef>
              <a:spcAft>
                <a:spcPts val="0"/>
              </a:spcAft>
              <a:buSzPts val="1425"/>
              <a:buNone/>
            </a:pPr>
            <a:r>
              <a:rPr i="1" lang="en-GB" sz="1800">
                <a:solidFill>
                  <a:schemeClr val="dk1"/>
                </a:solidFill>
                <a:highlight>
                  <a:srgbClr val="FFFFFF"/>
                </a:highlight>
              </a:rPr>
              <a:t>Pictured: </a:t>
            </a:r>
            <a:r>
              <a:rPr i="1" lang="en-GB" sz="1800" u="sng">
                <a:solidFill>
                  <a:schemeClr val="hlink"/>
                </a:solidFill>
                <a:highlight>
                  <a:srgbClr val="FFFFFF"/>
                </a:highlight>
                <a:hlinkClick r:id="rId4"/>
                <a:extLst>
                  <a:ext uri="http://customooxmlschemas.google.com/">
                    <go:slidesCustomData xmlns:go="http://customooxmlschemas.google.com/" textRoundtripDataId="25"/>
                  </a:ext>
                </a:extLst>
              </a:rPr>
              <a:t>CIP-CCG volunteers during the ICANN79 Community Forum</a:t>
            </a:r>
            <a:r>
              <a:rPr i="1" lang="en-GB" sz="1800">
                <a:solidFill>
                  <a:schemeClr val="dk1"/>
                </a:solidFill>
                <a:highlight>
                  <a:srgbClr val="FFFFFF"/>
                </a:highlight>
              </a:rPr>
              <a:t>.</a:t>
            </a:r>
            <a:br>
              <a:rPr i="1" lang="en-GB" sz="1800">
                <a:solidFill>
                  <a:schemeClr val="dk1"/>
                </a:solidFill>
                <a:highlight>
                  <a:srgbClr val="FFFFFF"/>
                </a:highlight>
              </a:rPr>
            </a:br>
            <a:endParaRPr i="1" sz="1800">
              <a:solidFill>
                <a:schemeClr val="dk1"/>
              </a:solidFill>
              <a:highlight>
                <a:srgbClr val="FFFFFF"/>
              </a:highlight>
            </a:endParaRPr>
          </a:p>
          <a:p>
            <a:pPr indent="0" lvl="0" marL="0" rtl="0" algn="l">
              <a:lnSpc>
                <a:spcPct val="115000"/>
              </a:lnSpc>
              <a:spcBef>
                <a:spcPts val="0"/>
              </a:spcBef>
              <a:spcAft>
                <a:spcPts val="0"/>
              </a:spcAft>
              <a:buSzPts val="1425"/>
              <a:buNone/>
            </a:pPr>
            <a:r>
              <a:rPr b="1" lang="en-GB" sz="1800"/>
              <a:t>CIP-CCG volunteers</a:t>
            </a:r>
            <a:r>
              <a:rPr lang="en-GB" sz="1800"/>
              <a:t> are sharing best practices and collaborating on community-wide implementation of ATRT3 Rec. 3.6. In work to-date, they have considered a range of methodologies for effective continuous improvement programs, utilizing a Principles-Criteria-Indicators framework fit for ICANN purpose.</a:t>
            </a:r>
            <a:endParaRPr sz="1800"/>
          </a:p>
          <a:p>
            <a:pPr indent="0" lvl="0" marL="0" rtl="0" algn="l">
              <a:lnSpc>
                <a:spcPct val="115000"/>
              </a:lnSpc>
              <a:spcBef>
                <a:spcPts val="0"/>
              </a:spcBef>
              <a:spcAft>
                <a:spcPts val="0"/>
              </a:spcAft>
              <a:buSzPts val="1425"/>
              <a:buNone/>
            </a:pPr>
            <a:r>
              <a:t/>
            </a:r>
            <a:endParaRPr sz="1800"/>
          </a:p>
          <a:p>
            <a:pPr indent="0" lvl="0" marL="0" rtl="0" algn="l">
              <a:lnSpc>
                <a:spcPct val="115000"/>
              </a:lnSpc>
              <a:spcBef>
                <a:spcPts val="0"/>
              </a:spcBef>
              <a:spcAft>
                <a:spcPts val="0"/>
              </a:spcAft>
              <a:buSzPts val="1425"/>
              <a:buNone/>
            </a:pPr>
            <a:r>
              <a:rPr lang="en-GB" sz="1800"/>
              <a:t>CIP-CCG volunteers are drafting the CIP Framework, to be used by each SO, AC, and NomCom, while relaying information back to their groups to inform the process.</a:t>
            </a:r>
            <a:endParaRPr i="1" sz="1800">
              <a:solidFill>
                <a:schemeClr val="dk1"/>
              </a:solidFill>
              <a:highlight>
                <a:srgbClr val="FFFFFF"/>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3" name="Shape 983"/>
        <p:cNvGrpSpPr/>
        <p:nvPr/>
      </p:nvGrpSpPr>
      <p:grpSpPr>
        <a:xfrm>
          <a:off x="0" y="0"/>
          <a:ext cx="0" cy="0"/>
          <a:chOff x="0" y="0"/>
          <a:chExt cx="0" cy="0"/>
        </a:xfrm>
      </p:grpSpPr>
      <p:sp>
        <p:nvSpPr>
          <p:cNvPr id="984" name="Google Shape;984;g2b97f969740_2_6"/>
          <p:cNvSpPr/>
          <p:nvPr/>
        </p:nvSpPr>
        <p:spPr>
          <a:xfrm>
            <a:off x="299625" y="609600"/>
            <a:ext cx="11327100" cy="55137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5" name="Google Shape;985;g2b97f969740_2_6"/>
          <p:cNvSpPr txBox="1"/>
          <p:nvPr>
            <p:ph type="title"/>
          </p:nvPr>
        </p:nvSpPr>
        <p:spPr>
          <a:xfrm>
            <a:off x="560832" y="46180"/>
            <a:ext cx="14462700" cy="450600"/>
          </a:xfrm>
          <a:prstGeom prst="rect">
            <a:avLst/>
          </a:prstGeom>
          <a:noFill/>
          <a:ln>
            <a:noFill/>
          </a:ln>
        </p:spPr>
        <p:txBody>
          <a:bodyPr anchorCtr="0" anchor="t" bIns="45700" lIns="0" spcFirstLastPara="1" rIns="0" wrap="square" tIns="45700">
            <a:normAutofit fontScale="90000"/>
          </a:bodyPr>
          <a:lstStyle/>
          <a:p>
            <a:pPr indent="0" lvl="0" marL="0" rtl="0" algn="l">
              <a:lnSpc>
                <a:spcPct val="100000"/>
              </a:lnSpc>
              <a:spcBef>
                <a:spcPts val="0"/>
              </a:spcBef>
              <a:spcAft>
                <a:spcPts val="0"/>
              </a:spcAft>
              <a:buClr>
                <a:srgbClr val="0B3458"/>
              </a:buClr>
              <a:buSzPct val="90000"/>
              <a:buFont typeface="Arial"/>
              <a:buNone/>
            </a:pPr>
            <a:r>
              <a:rPr lang="en-GB">
                <a:solidFill>
                  <a:schemeClr val="dk2"/>
                </a:solidFill>
                <a:extLst>
                  <a:ext uri="http://customooxmlschemas.google.com/">
                    <go:slidesCustomData xmlns:go="http://customooxmlschemas.google.com/" textRoundtripDataId="26"/>
                  </a:ext>
                </a:extLst>
              </a:rPr>
              <a:t>Principles / Criteria Framework</a:t>
            </a:r>
            <a:r>
              <a:rPr lang="en-GB">
                <a:extLst>
                  <a:ext uri="http://customooxmlschemas.google.com/">
                    <go:slidesCustomData xmlns:go="http://customooxmlschemas.google.com/" textRoundtripDataId="27"/>
                  </a:ext>
                </a:extLst>
              </a:rPr>
              <a:t> </a:t>
            </a:r>
            <a:endParaRPr/>
          </a:p>
        </p:txBody>
      </p:sp>
      <p:sp>
        <p:nvSpPr>
          <p:cNvPr id="986" name="Google Shape;986;g2b97f969740_2_6"/>
          <p:cNvSpPr txBox="1"/>
          <p:nvPr/>
        </p:nvSpPr>
        <p:spPr>
          <a:xfrm>
            <a:off x="812800" y="1298500"/>
            <a:ext cx="106839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87" name="Google Shape;987;g2b97f969740_2_6"/>
          <p:cNvSpPr txBox="1"/>
          <p:nvPr/>
        </p:nvSpPr>
        <p:spPr>
          <a:xfrm>
            <a:off x="481892" y="770550"/>
            <a:ext cx="10949700" cy="5191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200"/>
              <a:buFont typeface="Arial"/>
              <a:buNone/>
            </a:pPr>
            <a:r>
              <a:rPr b="1" i="0" lang="en-GB" sz="2200" u="none" cap="none" strike="noStrike">
                <a:solidFill>
                  <a:schemeClr val="lt1"/>
                </a:solidFill>
                <a:latin typeface="Arial"/>
                <a:ea typeface="Arial"/>
                <a:cs typeface="Arial"/>
                <a:sym typeface="Arial"/>
              </a:rPr>
              <a:t>Principles / Criteria Framework: </a:t>
            </a:r>
            <a:r>
              <a:rPr b="0" i="0" lang="en-GB" sz="2200" u="none" cap="none" strike="noStrike">
                <a:solidFill>
                  <a:schemeClr val="lt1"/>
                </a:solidFill>
                <a:latin typeface="Arial"/>
                <a:ea typeface="Arial"/>
                <a:cs typeface="Arial"/>
                <a:sym typeface="Arial"/>
              </a:rPr>
              <a:t>consists of principles, criteria, and indicators:</a:t>
            </a:r>
            <a:br>
              <a:rPr b="0" i="0" lang="en-GB" sz="2200" u="none" cap="none" strike="noStrike">
                <a:solidFill>
                  <a:schemeClr val="lt1"/>
                </a:solidFill>
                <a:latin typeface="Arial"/>
                <a:ea typeface="Arial"/>
                <a:cs typeface="Arial"/>
                <a:sym typeface="Arial"/>
              </a:rPr>
            </a:br>
            <a:endParaRPr b="1" i="0" sz="2200" u="none" cap="none" strike="noStrike">
              <a:solidFill>
                <a:schemeClr val="lt1"/>
              </a:solidFill>
              <a:latin typeface="Arial"/>
              <a:ea typeface="Arial"/>
              <a:cs typeface="Arial"/>
              <a:sym typeface="Arial"/>
            </a:endParaRPr>
          </a:p>
          <a:p>
            <a:pPr indent="-368300" lvl="0" marL="457200" marR="0" rtl="0" algn="l">
              <a:lnSpc>
                <a:spcPct val="115000"/>
              </a:lnSpc>
              <a:spcBef>
                <a:spcPts val="1000"/>
              </a:spcBef>
              <a:spcAft>
                <a:spcPts val="0"/>
              </a:spcAft>
              <a:buClr>
                <a:schemeClr val="lt1"/>
              </a:buClr>
              <a:buSzPts val="2200"/>
              <a:buFont typeface="Arial"/>
              <a:buChar char="●"/>
            </a:pPr>
            <a:r>
              <a:rPr b="1" i="0" lang="en-GB" sz="2200" u="none" cap="none" strike="noStrike">
                <a:solidFill>
                  <a:schemeClr val="lt1"/>
                </a:solidFill>
                <a:latin typeface="Arial"/>
                <a:ea typeface="Arial"/>
                <a:cs typeface="Arial"/>
                <a:sym typeface="Arial"/>
              </a:rPr>
              <a:t>Principles </a:t>
            </a:r>
            <a:r>
              <a:rPr b="0" i="0" lang="en-GB" sz="2200" u="none" cap="none" strike="noStrike">
                <a:solidFill>
                  <a:schemeClr val="lt1"/>
                </a:solidFill>
                <a:latin typeface="Arial"/>
                <a:ea typeface="Arial"/>
                <a:cs typeface="Arial"/>
                <a:sym typeface="Arial"/>
              </a:rPr>
              <a:t>describe the objectives of the Continuous Improvement Program. They define what the CIP is fundamentally trying to do.</a:t>
            </a:r>
            <a:br>
              <a:rPr b="0" i="0" lang="en-GB" sz="2200" u="none" cap="none" strike="noStrike">
                <a:solidFill>
                  <a:schemeClr val="lt1"/>
                </a:solidFill>
                <a:latin typeface="Arial"/>
                <a:ea typeface="Arial"/>
                <a:cs typeface="Arial"/>
                <a:sym typeface="Arial"/>
              </a:rPr>
            </a:br>
            <a:endParaRPr b="0" i="0" sz="2200" u="none" cap="none" strike="noStrike">
              <a:solidFill>
                <a:schemeClr val="lt1"/>
              </a:solidFill>
              <a:latin typeface="Arial"/>
              <a:ea typeface="Arial"/>
              <a:cs typeface="Arial"/>
              <a:sym typeface="Arial"/>
            </a:endParaRPr>
          </a:p>
          <a:p>
            <a:pPr indent="-368300" lvl="0" marL="457200" marR="0" rtl="0" algn="l">
              <a:lnSpc>
                <a:spcPct val="115000"/>
              </a:lnSpc>
              <a:spcBef>
                <a:spcPts val="1000"/>
              </a:spcBef>
              <a:spcAft>
                <a:spcPts val="0"/>
              </a:spcAft>
              <a:buClr>
                <a:schemeClr val="lt1"/>
              </a:buClr>
              <a:buSzPts val="2200"/>
              <a:buFont typeface="Arial"/>
              <a:buChar char="●"/>
            </a:pPr>
            <a:r>
              <a:rPr b="1" i="0" lang="en-GB" sz="2200" u="none" cap="none" strike="noStrike">
                <a:solidFill>
                  <a:schemeClr val="lt1"/>
                </a:solidFill>
                <a:latin typeface="Arial"/>
                <a:ea typeface="Arial"/>
                <a:cs typeface="Arial"/>
                <a:sym typeface="Arial"/>
              </a:rPr>
              <a:t>Criteria</a:t>
            </a:r>
            <a:r>
              <a:rPr b="0" i="0" lang="en-GB" sz="2200" u="none" cap="none" strike="noStrike">
                <a:solidFill>
                  <a:schemeClr val="lt1"/>
                </a:solidFill>
                <a:latin typeface="Arial"/>
                <a:ea typeface="Arial"/>
                <a:cs typeface="Arial"/>
                <a:sym typeface="Arial"/>
              </a:rPr>
              <a:t> are the conditions that need to be met in order to comply with a principle. Criteria define how a principle will be achieved, without themselves being a measure of performance.</a:t>
            </a:r>
            <a:br>
              <a:rPr b="0" i="0" lang="en-GB" sz="2200" u="none" cap="none" strike="noStrike">
                <a:solidFill>
                  <a:schemeClr val="lt1"/>
                </a:solidFill>
                <a:latin typeface="Arial"/>
                <a:ea typeface="Arial"/>
                <a:cs typeface="Arial"/>
                <a:sym typeface="Arial"/>
              </a:rPr>
            </a:br>
            <a:endParaRPr b="0" i="0" sz="2200" u="none" cap="none" strike="noStrike">
              <a:solidFill>
                <a:schemeClr val="lt1"/>
              </a:solidFill>
              <a:latin typeface="Arial"/>
              <a:ea typeface="Arial"/>
              <a:cs typeface="Arial"/>
              <a:sym typeface="Arial"/>
            </a:endParaRPr>
          </a:p>
          <a:p>
            <a:pPr indent="-368300" lvl="0" marL="457200" marR="0" rtl="0" algn="l">
              <a:lnSpc>
                <a:spcPct val="115000"/>
              </a:lnSpc>
              <a:spcBef>
                <a:spcPts val="1000"/>
              </a:spcBef>
              <a:spcAft>
                <a:spcPts val="1000"/>
              </a:spcAft>
              <a:buClr>
                <a:schemeClr val="lt1"/>
              </a:buClr>
              <a:buSzPts val="2200"/>
              <a:buFont typeface="Arial"/>
              <a:buChar char="●"/>
            </a:pPr>
            <a:r>
              <a:rPr b="1" i="0" lang="en-GB" sz="2200" u="none" cap="none" strike="noStrike">
                <a:solidFill>
                  <a:schemeClr val="lt1"/>
                </a:solidFill>
                <a:latin typeface="Arial"/>
                <a:ea typeface="Arial"/>
                <a:cs typeface="Arial"/>
                <a:sym typeface="Arial"/>
              </a:rPr>
              <a:t>Indicators</a:t>
            </a:r>
            <a:r>
              <a:rPr b="0" i="0" lang="en-GB" sz="2200" u="none" cap="none" strike="noStrike">
                <a:solidFill>
                  <a:schemeClr val="lt1"/>
                </a:solidFill>
                <a:latin typeface="Arial"/>
                <a:ea typeface="Arial"/>
                <a:cs typeface="Arial"/>
                <a:sym typeface="Arial"/>
              </a:rPr>
              <a:t> define what the CIP will measure to assess whether or not criteria are being met. Indicators can include metrics, assessments, and or new processes put in place to meet criteria.</a:t>
            </a:r>
            <a:endParaRPr b="0" i="0" sz="2200" u="none" cap="none" strike="noStrike">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1" name="Shape 991"/>
        <p:cNvGrpSpPr/>
        <p:nvPr/>
      </p:nvGrpSpPr>
      <p:grpSpPr>
        <a:xfrm>
          <a:off x="0" y="0"/>
          <a:ext cx="0" cy="0"/>
          <a:chOff x="0" y="0"/>
          <a:chExt cx="0" cy="0"/>
        </a:xfrm>
      </p:grpSpPr>
      <p:sp>
        <p:nvSpPr>
          <p:cNvPr id="992" name="Google Shape;992;g2b97f969740_2_0"/>
          <p:cNvSpPr txBox="1"/>
          <p:nvPr>
            <p:ph type="title"/>
          </p:nvPr>
        </p:nvSpPr>
        <p:spPr>
          <a:xfrm>
            <a:off x="560832" y="46180"/>
            <a:ext cx="14462700" cy="450600"/>
          </a:xfrm>
          <a:prstGeom prst="rect">
            <a:avLst/>
          </a:prstGeom>
          <a:noFill/>
          <a:ln>
            <a:noFill/>
          </a:ln>
        </p:spPr>
        <p:txBody>
          <a:bodyPr anchorCtr="0" anchor="t" bIns="45700" lIns="0" spcFirstLastPara="1" rIns="0" wrap="square" tIns="45700">
            <a:normAutofit fontScale="90000"/>
          </a:bodyPr>
          <a:lstStyle/>
          <a:p>
            <a:pPr indent="0" lvl="0" marL="0" rtl="0" algn="l">
              <a:lnSpc>
                <a:spcPct val="100000"/>
              </a:lnSpc>
              <a:spcBef>
                <a:spcPts val="0"/>
              </a:spcBef>
              <a:spcAft>
                <a:spcPts val="0"/>
              </a:spcAft>
              <a:buClr>
                <a:srgbClr val="0B3458"/>
              </a:buClr>
              <a:buSzPct val="90000"/>
              <a:buFont typeface="Arial"/>
              <a:buNone/>
            </a:pPr>
            <a:r>
              <a:rPr lang="en-GB">
                <a:solidFill>
                  <a:srgbClr val="38761D"/>
                </a:solidFill>
                <a:extLst>
                  <a:ext uri="http://customooxmlschemas.google.com/">
                    <go:slidesCustomData xmlns:go="http://customooxmlschemas.google.com/" textRoundtripDataId="28"/>
                  </a:ext>
                </a:extLst>
              </a:rPr>
              <a:t>CIP Framework Considerations</a:t>
            </a:r>
            <a:endParaRPr>
              <a:solidFill>
                <a:srgbClr val="38761D"/>
              </a:solidFill>
            </a:endParaRPr>
          </a:p>
        </p:txBody>
      </p:sp>
      <p:sp>
        <p:nvSpPr>
          <p:cNvPr id="993" name="Google Shape;993;g2b97f969740_2_0"/>
          <p:cNvSpPr txBox="1"/>
          <p:nvPr/>
        </p:nvSpPr>
        <p:spPr>
          <a:xfrm>
            <a:off x="1022425" y="1200875"/>
            <a:ext cx="10333500" cy="2994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94" name="Google Shape;994;g2b97f969740_2_0"/>
          <p:cNvGrpSpPr/>
          <p:nvPr/>
        </p:nvGrpSpPr>
        <p:grpSpPr>
          <a:xfrm>
            <a:off x="482725" y="1331650"/>
            <a:ext cx="11036100" cy="2863200"/>
            <a:chOff x="482725" y="1331650"/>
            <a:chExt cx="11036100" cy="2863200"/>
          </a:xfrm>
        </p:grpSpPr>
        <p:sp>
          <p:nvSpPr>
            <p:cNvPr id="995" name="Google Shape;995;g2b97f969740_2_0"/>
            <p:cNvSpPr/>
            <p:nvPr/>
          </p:nvSpPr>
          <p:spPr>
            <a:xfrm>
              <a:off x="482725" y="1331650"/>
              <a:ext cx="11036100" cy="2863200"/>
            </a:xfrm>
            <a:prstGeom prst="rect">
              <a:avLst/>
            </a:prstGeom>
            <a:solidFill>
              <a:srgbClr val="6AA84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6" name="Google Shape;996;g2b97f969740_2_0"/>
            <p:cNvSpPr txBox="1"/>
            <p:nvPr/>
          </p:nvSpPr>
          <p:spPr>
            <a:xfrm>
              <a:off x="847225" y="1722225"/>
              <a:ext cx="10333500" cy="2081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200"/>
                <a:buFont typeface="Arial"/>
                <a:buNone/>
              </a:pPr>
              <a:r>
                <a:rPr b="0" i="0" lang="en-GB" sz="2200" u="none" cap="none" strike="noStrike">
                  <a:solidFill>
                    <a:schemeClr val="lt1"/>
                  </a:solidFill>
                  <a:latin typeface="Arial"/>
                  <a:ea typeface="Arial"/>
                  <a:cs typeface="Arial"/>
                  <a:sym typeface="Arial"/>
                </a:rPr>
                <a:t>Recommendation 3.6 states “ICANN org shall work with each SO/AC/</a:t>
              </a:r>
              <a:r>
                <a:rPr b="0" i="0" lang="en-GB" sz="2200" u="none" cap="none" strike="noStrike">
                  <a:solidFill>
                    <a:schemeClr val="lt1"/>
                  </a:solidFill>
                  <a:latin typeface="Arial"/>
                  <a:ea typeface="Arial"/>
                  <a:cs typeface="Arial"/>
                  <a:sym typeface="Arial"/>
                  <a:extLst>
                    <a:ext uri="http://customooxmlschemas.google.com/">
                      <go:slidesCustomData xmlns:go="http://customooxmlschemas.google.com/" textRoundtripDataId="29"/>
                    </a:ext>
                  </a:extLst>
                </a:rPr>
                <a:t>NomC</a:t>
              </a:r>
              <a:r>
                <a:rPr b="0" i="0" lang="en-GB" sz="2200" u="none" cap="none" strike="noStrike">
                  <a:solidFill>
                    <a:schemeClr val="lt1"/>
                  </a:solidFill>
                  <a:latin typeface="Arial"/>
                  <a:ea typeface="Arial"/>
                  <a:cs typeface="Arial"/>
                  <a:sym typeface="Arial"/>
                </a:rPr>
                <a:t>om to establish a continuous improvement program [that shares]</a:t>
              </a:r>
              <a:r>
                <a:rPr b="1" i="0" lang="en-GB" sz="2200" u="none" cap="none" strike="noStrike">
                  <a:solidFill>
                    <a:schemeClr val="lt1"/>
                  </a:solidFill>
                  <a:latin typeface="Arial"/>
                  <a:ea typeface="Arial"/>
                  <a:cs typeface="Arial"/>
                  <a:sym typeface="Arial"/>
                </a:rPr>
                <a:t> a </a:t>
              </a:r>
              <a:r>
                <a:rPr b="1" i="0" lang="en-GB" sz="2200" u="sng" cap="none" strike="noStrike">
                  <a:solidFill>
                    <a:schemeClr val="lt1"/>
                  </a:solidFill>
                  <a:latin typeface="Arial"/>
                  <a:ea typeface="Arial"/>
                  <a:cs typeface="Arial"/>
                  <a:sym typeface="Arial"/>
                </a:rPr>
                <a:t>common base </a:t>
              </a:r>
              <a:r>
                <a:rPr b="1" i="0" lang="en-GB" sz="2200" u="none" cap="none" strike="noStrike">
                  <a:solidFill>
                    <a:schemeClr val="lt1"/>
                  </a:solidFill>
                  <a:latin typeface="Arial"/>
                  <a:ea typeface="Arial"/>
                  <a:cs typeface="Arial"/>
                  <a:sym typeface="Arial"/>
                </a:rPr>
                <a:t>between all SOs, ACs, and the NomCom but will </a:t>
              </a:r>
              <a:r>
                <a:rPr b="1" i="0" lang="en-GB" sz="2200" u="sng" cap="none" strike="noStrike">
                  <a:solidFill>
                    <a:schemeClr val="lt1"/>
                  </a:solidFill>
                  <a:latin typeface="Arial"/>
                  <a:ea typeface="Arial"/>
                  <a:cs typeface="Arial"/>
                  <a:sym typeface="Arial"/>
                </a:rPr>
                <a:t>also allow for customization</a:t>
              </a:r>
              <a:r>
                <a:rPr b="1" i="0" lang="en-GB" sz="2200" u="none" cap="none" strike="noStrike">
                  <a:solidFill>
                    <a:schemeClr val="lt1"/>
                  </a:solidFill>
                  <a:latin typeface="Arial"/>
                  <a:ea typeface="Arial"/>
                  <a:cs typeface="Arial"/>
                  <a:sym typeface="Arial"/>
                </a:rPr>
                <a:t> so as to best meet the needs of each individual SO/AC/NomCom.</a:t>
              </a:r>
              <a:endParaRPr b="1" i="0" sz="2200" u="none" cap="none" strike="noStrike">
                <a:solidFill>
                  <a:schemeClr val="lt1"/>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ICANN PPT_Arial_16x9_June 2017_potx">
  <a:themeElements>
    <a:clrScheme name="ICANN PPT Colors">
      <a:dk1>
        <a:srgbClr val="0A1F24"/>
      </a:dk1>
      <a:lt1>
        <a:srgbClr val="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2023-12-21T19:20:13Z</dcterms:created>
  <dc:creator>Jean-Baptiste Deroulez</dc:creator>
</cp:coreProperties>
</file>