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3" r:id="rId4"/>
    <p:sldId id="264" r:id="rId5"/>
    <p:sldId id="265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4"/>
    <p:restoredTop sz="94554"/>
  </p:normalViewPr>
  <p:slideViewPr>
    <p:cSldViewPr snapToGrid="0" snapToObjects="1">
      <p:cViewPr>
        <p:scale>
          <a:sx n="111" d="100"/>
          <a:sy n="111" d="100"/>
        </p:scale>
        <p:origin x="5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81EB3-5E4D-0A46-B08D-F76C5A27AAC7}" type="datetimeFigureOut">
              <a:rPr lang="en-US" smtClean="0"/>
              <a:t>3/27/17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5860D-8D8C-A14F-81EC-EC47A167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79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3060-4B2C-FB45-BFFC-0E14997E69BE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0455-D7A2-984E-9262-AF3E4E06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3060-4B2C-FB45-BFFC-0E14997E69BE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0455-D7A2-984E-9262-AF3E4E06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0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3060-4B2C-FB45-BFFC-0E14997E69BE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0455-D7A2-984E-9262-AF3E4E06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3060-4B2C-FB45-BFFC-0E14997E69BE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0455-D7A2-984E-9262-AF3E4E06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9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3060-4B2C-FB45-BFFC-0E14997E69BE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0455-D7A2-984E-9262-AF3E4E06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0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3060-4B2C-FB45-BFFC-0E14997E69BE}" type="datetimeFigureOut">
              <a:rPr lang="en-US" smtClean="0"/>
              <a:t>3/27/17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0455-D7A2-984E-9262-AF3E4E06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8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3060-4B2C-FB45-BFFC-0E14997E69BE}" type="datetimeFigureOut">
              <a:rPr lang="en-US" smtClean="0"/>
              <a:t>3/27/17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0455-D7A2-984E-9262-AF3E4E06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1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3060-4B2C-FB45-BFFC-0E14997E69BE}" type="datetimeFigureOut">
              <a:rPr lang="en-US" smtClean="0"/>
              <a:t>3/27/17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0455-D7A2-984E-9262-AF3E4E06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4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3060-4B2C-FB45-BFFC-0E14997E69BE}" type="datetimeFigureOut">
              <a:rPr lang="en-US" smtClean="0"/>
              <a:t>3/27/17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0455-D7A2-984E-9262-AF3E4E06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3060-4B2C-FB45-BFFC-0E14997E69BE}" type="datetimeFigureOut">
              <a:rPr lang="en-US" smtClean="0"/>
              <a:t>3/27/17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0455-D7A2-984E-9262-AF3E4E06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3060-4B2C-FB45-BFFC-0E14997E69BE}" type="datetimeFigureOut">
              <a:rPr lang="en-US" smtClean="0"/>
              <a:t>3/27/17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0455-D7A2-984E-9262-AF3E4E06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1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53060-4B2C-FB45-BFFC-0E14997E69BE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A0455-D7A2-984E-9262-AF3E4E06E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8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27</a:t>
            </a:r>
            <a:r>
              <a:rPr lang="en-US" dirty="0" smtClean="0"/>
              <a:t>, 2017 14.00 UTC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 Force on NCUC Procedural </a:t>
            </a:r>
            <a:r>
              <a:rPr lang="en-US" dirty="0" smtClean="0"/>
              <a:t>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404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Remaining Work</a:t>
            </a:r>
          </a:p>
          <a:p>
            <a:r>
              <a:rPr lang="en-US" dirty="0" smtClean="0"/>
              <a:t>Finalizing the procedures</a:t>
            </a:r>
          </a:p>
          <a:p>
            <a:r>
              <a:rPr lang="en-US" dirty="0" smtClean="0"/>
              <a:t>Public Comment Week</a:t>
            </a:r>
          </a:p>
          <a:p>
            <a:r>
              <a:rPr lang="en-US" dirty="0" smtClean="0"/>
              <a:t>EC Voting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61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Sub-groups for the priority procedures should finalize before next Tuesday</a:t>
            </a:r>
            <a:endParaRPr lang="en-US" dirty="0" smtClean="0"/>
          </a:p>
          <a:p>
            <a:r>
              <a:rPr lang="en-US" dirty="0" smtClean="0"/>
              <a:t>I am creating a text for the remaining procedures with no assigned group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818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Finalizing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the final texts to a clean page</a:t>
            </a:r>
          </a:p>
          <a:p>
            <a:pPr lvl="1"/>
            <a:r>
              <a:rPr lang="en-US" dirty="0"/>
              <a:t>I will develop this document and circulate it amongst meeting attendees and those in the sub-groups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Comment Week &amp; EC 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week of Monday April 10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to April 16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EC will vote the week after April 17</a:t>
            </a:r>
            <a:r>
              <a:rPr lang="en-US" baseline="30000" dirty="0" smtClean="0"/>
              <a:t>th</a:t>
            </a:r>
            <a:r>
              <a:rPr lang="en-US" dirty="0" smtClean="0"/>
              <a:t> to April 24</a:t>
            </a:r>
            <a:r>
              <a:rPr lang="en-US" baseline="30000" dirty="0" smtClean="0"/>
              <a:t>th</a:t>
            </a:r>
            <a:endParaRPr lang="en-US" dirty="0"/>
          </a:p>
          <a:p>
            <a:r>
              <a:rPr lang="en-US" dirty="0" smtClean="0"/>
              <a:t>Final procedures will be sent to the E-Team for publication on the new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AOB and Planning for 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AOB</a:t>
            </a:r>
          </a:p>
          <a:p>
            <a:r>
              <a:rPr lang="en-US" dirty="0"/>
              <a:t>Next meeting: </a:t>
            </a:r>
            <a:r>
              <a:rPr lang="en-US" dirty="0" smtClean="0"/>
              <a:t>Tuesday April 4</a:t>
            </a:r>
            <a:r>
              <a:rPr lang="en-US" baseline="30000" dirty="0" smtClean="0"/>
              <a:t>th</a:t>
            </a:r>
            <a:r>
              <a:rPr lang="en-US" dirty="0" smtClean="0"/>
              <a:t> at 13.00 UTC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90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3681</TotalTime>
  <Words>131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Task Force on NCUC Procedural Rules</vt:lpstr>
      <vt:lpstr>Meeting Agenda</vt:lpstr>
      <vt:lpstr>Remaining Work</vt:lpstr>
      <vt:lpstr>Finalizing Procedures</vt:lpstr>
      <vt:lpstr>Public Comment Week &amp; EC Voting</vt:lpstr>
      <vt:lpstr>AOB and Planning for Next Meeting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Taskforce on NCUC Procedural Rules- Planning Meeting</dc:title>
  <dc:creator>Anna Loup</dc:creator>
  <cp:lastModifiedBy>Anna Loup</cp:lastModifiedBy>
  <cp:revision>18</cp:revision>
  <dcterms:created xsi:type="dcterms:W3CDTF">2017-02-07T13:19:39Z</dcterms:created>
  <dcterms:modified xsi:type="dcterms:W3CDTF">2017-03-28T01:09:37Z</dcterms:modified>
</cp:coreProperties>
</file>